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10"/>
  </p:handoutMasterIdLst>
  <p:sldIdLst>
    <p:sldId id="317" r:id="rId2"/>
    <p:sldId id="353" r:id="rId3"/>
    <p:sldId id="343" r:id="rId4"/>
    <p:sldId id="348" r:id="rId5"/>
    <p:sldId id="349" r:id="rId6"/>
    <p:sldId id="350" r:id="rId7"/>
    <p:sldId id="351" r:id="rId8"/>
    <p:sldId id="352" r:id="rId9"/>
  </p:sldIdLst>
  <p:sldSz cx="12192000" cy="6858000"/>
  <p:notesSz cx="6797675" cy="987425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92532"/>
    <a:srgbClr val="FF9900"/>
    <a:srgbClr val="FFFFFF"/>
    <a:srgbClr val="FF00FF"/>
    <a:srgbClr val="00FFFF"/>
    <a:srgbClr val="D45259"/>
    <a:srgbClr val="D9686D"/>
    <a:srgbClr val="A8122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96" autoAdjust="0"/>
    <p:restoredTop sz="95572" autoAdjust="0"/>
  </p:normalViewPr>
  <p:slideViewPr>
    <p:cSldViewPr>
      <p:cViewPr varScale="1">
        <p:scale>
          <a:sx n="123" d="100"/>
          <a:sy n="123" d="100"/>
        </p:scale>
        <p:origin x="696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65" tIns="45482" rIns="90965" bIns="4548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65" tIns="45482" rIns="90965" bIns="454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4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65" tIns="45482" rIns="90965" bIns="4548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65" tIns="45482" rIns="90965" bIns="454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5E54F7B-5AE3-49C9-86FB-49DEB2586FE1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sk-SK" sz="160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417 w 2123"/>
                <a:gd name="T1" fmla="*/ 28 h 1696"/>
                <a:gd name="T2" fmla="*/ 393 w 2123"/>
                <a:gd name="T3" fmla="*/ 19 h 1696"/>
                <a:gd name="T4" fmla="*/ 477 w 2123"/>
                <a:gd name="T5" fmla="*/ 10 h 1696"/>
                <a:gd name="T6" fmla="*/ 660 w 2123"/>
                <a:gd name="T7" fmla="*/ 17 h 1696"/>
                <a:gd name="T8" fmla="*/ 864 w 2123"/>
                <a:gd name="T9" fmla="*/ 24 h 1696"/>
                <a:gd name="T10" fmla="*/ 1056 w 2123"/>
                <a:gd name="T11" fmla="*/ 30 h 1696"/>
                <a:gd name="T12" fmla="*/ 1285 w 2123"/>
                <a:gd name="T13" fmla="*/ 37 h 1696"/>
                <a:gd name="T14" fmla="*/ 1345 w 2123"/>
                <a:gd name="T15" fmla="*/ 38 h 1696"/>
                <a:gd name="T16" fmla="*/ 1312 w 2123"/>
                <a:gd name="T17" fmla="*/ 37 h 1696"/>
                <a:gd name="T18" fmla="*/ 1008 w 2123"/>
                <a:gd name="T19" fmla="*/ 26 h 1696"/>
                <a:gd name="T20" fmla="*/ 780 w 2123"/>
                <a:gd name="T21" fmla="*/ 19 h 1696"/>
                <a:gd name="T22" fmla="*/ 516 w 2123"/>
                <a:gd name="T23" fmla="*/ 9 h 1696"/>
                <a:gd name="T24" fmla="*/ 712 w 2123"/>
                <a:gd name="T25" fmla="*/ 9 h 1696"/>
                <a:gd name="T26" fmla="*/ 919 w 2123"/>
                <a:gd name="T27" fmla="*/ 9 h 1696"/>
                <a:gd name="T28" fmla="*/ 1154 w 2123"/>
                <a:gd name="T29" fmla="*/ 9 h 1696"/>
                <a:gd name="T30" fmla="*/ 1515 w 2123"/>
                <a:gd name="T31" fmla="*/ 9 h 1696"/>
                <a:gd name="T32" fmla="*/ 1480 w 2123"/>
                <a:gd name="T33" fmla="*/ 9 h 1696"/>
                <a:gd name="T34" fmla="*/ 1101 w 2123"/>
                <a:gd name="T35" fmla="*/ 9 h 1696"/>
                <a:gd name="T36" fmla="*/ 860 w 2123"/>
                <a:gd name="T37" fmla="*/ 9 h 1696"/>
                <a:gd name="T38" fmla="*/ 543 w 2123"/>
                <a:gd name="T39" fmla="*/ 9 h 1696"/>
                <a:gd name="T40" fmla="*/ 588 w 2123"/>
                <a:gd name="T41" fmla="*/ 9 h 1696"/>
                <a:gd name="T42" fmla="*/ 816 w 2123"/>
                <a:gd name="T43" fmla="*/ 0 h 1696"/>
                <a:gd name="T44" fmla="*/ 780 w 2123"/>
                <a:gd name="T45" fmla="*/ 9 h 1696"/>
                <a:gd name="T46" fmla="*/ 721 w 2123"/>
                <a:gd name="T47" fmla="*/ 9 h 1696"/>
                <a:gd name="T48" fmla="*/ 615 w 2123"/>
                <a:gd name="T49" fmla="*/ 9 h 1696"/>
                <a:gd name="T50" fmla="*/ 477 w 2123"/>
                <a:gd name="T51" fmla="*/ 9 h 1696"/>
                <a:gd name="T52" fmla="*/ 453 w 2123"/>
                <a:gd name="T53" fmla="*/ 9 h 1696"/>
                <a:gd name="T54" fmla="*/ 232 w 2123"/>
                <a:gd name="T55" fmla="*/ 17 h 1696"/>
                <a:gd name="T56" fmla="*/ 0 w 2123"/>
                <a:gd name="T57" fmla="*/ 20 h 1696"/>
                <a:gd name="T58" fmla="*/ 0 w 2123"/>
                <a:gd name="T59" fmla="*/ 21 h 1696"/>
                <a:gd name="T60" fmla="*/ 0 w 2123"/>
                <a:gd name="T61" fmla="*/ 21 h 1696"/>
                <a:gd name="T62" fmla="*/ 229 w 2123"/>
                <a:gd name="T63" fmla="*/ 18 h 1696"/>
                <a:gd name="T64" fmla="*/ 425 w 2123"/>
                <a:gd name="T65" fmla="*/ 11 h 1696"/>
                <a:gd name="T66" fmla="*/ 369 w 2123"/>
                <a:gd name="T67" fmla="*/ 19 h 1696"/>
                <a:gd name="T68" fmla="*/ 381 w 2123"/>
                <a:gd name="T69" fmla="*/ 26 h 1696"/>
                <a:gd name="T70" fmla="*/ 330 w 2123"/>
                <a:gd name="T71" fmla="*/ 32 h 1696"/>
                <a:gd name="T72" fmla="*/ 244 w 2123"/>
                <a:gd name="T73" fmla="*/ 40 h 1696"/>
                <a:gd name="T74" fmla="*/ 241 w 2123"/>
                <a:gd name="T75" fmla="*/ 45 h 1696"/>
                <a:gd name="T76" fmla="*/ 244 w 2123"/>
                <a:gd name="T77" fmla="*/ 45 h 1696"/>
                <a:gd name="T78" fmla="*/ 253 w 2123"/>
                <a:gd name="T79" fmla="*/ 42 h 1696"/>
                <a:gd name="T80" fmla="*/ 417 w 2123"/>
                <a:gd name="T81" fmla="*/ 28 h 1696"/>
                <a:gd name="T82" fmla="*/ 417 w 2123"/>
                <a:gd name="T83" fmla="*/ 28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 sz="160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 sz="160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412 w 969"/>
                <a:gd name="T1" fmla="*/ 1381 h 1192"/>
                <a:gd name="T2" fmla="*/ 627 w 969"/>
                <a:gd name="T3" fmla="*/ 1387 h 1192"/>
                <a:gd name="T4" fmla="*/ 762 w 969"/>
                <a:gd name="T5" fmla="*/ 1345 h 1192"/>
                <a:gd name="T6" fmla="*/ 1061 w 969"/>
                <a:gd name="T7" fmla="*/ 1280 h 1192"/>
                <a:gd name="T8" fmla="*/ 1218 w 969"/>
                <a:gd name="T9" fmla="*/ 1250 h 1192"/>
                <a:gd name="T10" fmla="*/ 989 w 969"/>
                <a:gd name="T11" fmla="*/ 1181 h 1192"/>
                <a:gd name="T12" fmla="*/ 726 w 969"/>
                <a:gd name="T13" fmla="*/ 1127 h 1192"/>
                <a:gd name="T14" fmla="*/ 262 w 969"/>
                <a:gd name="T15" fmla="*/ 1154 h 1192"/>
                <a:gd name="T16" fmla="*/ 364 w 969"/>
                <a:gd name="T17" fmla="*/ 1037 h 1192"/>
                <a:gd name="T18" fmla="*/ 636 w 969"/>
                <a:gd name="T19" fmla="*/ 933 h 1192"/>
                <a:gd name="T20" fmla="*/ 902 w 969"/>
                <a:gd name="T21" fmla="*/ 801 h 1192"/>
                <a:gd name="T22" fmla="*/ 910 w 969"/>
                <a:gd name="T23" fmla="*/ 801 h 1192"/>
                <a:gd name="T24" fmla="*/ 926 w 969"/>
                <a:gd name="T25" fmla="*/ 795 h 1192"/>
                <a:gd name="T26" fmla="*/ 981 w 969"/>
                <a:gd name="T27" fmla="*/ 777 h 1192"/>
                <a:gd name="T28" fmla="*/ 1013 w 969"/>
                <a:gd name="T29" fmla="*/ 771 h 1192"/>
                <a:gd name="T30" fmla="*/ 1029 w 969"/>
                <a:gd name="T31" fmla="*/ 759 h 1192"/>
                <a:gd name="T32" fmla="*/ 1037 w 969"/>
                <a:gd name="T33" fmla="*/ 747 h 1192"/>
                <a:gd name="T34" fmla="*/ 1029 w 969"/>
                <a:gd name="T35" fmla="*/ 741 h 1192"/>
                <a:gd name="T36" fmla="*/ 1021 w 969"/>
                <a:gd name="T37" fmla="*/ 729 h 1192"/>
                <a:gd name="T38" fmla="*/ 1021 w 969"/>
                <a:gd name="T39" fmla="*/ 684 h 1192"/>
                <a:gd name="T40" fmla="*/ 1037 w 969"/>
                <a:gd name="T41" fmla="*/ 624 h 1192"/>
                <a:gd name="T42" fmla="*/ 1053 w 969"/>
                <a:gd name="T43" fmla="*/ 580 h 1192"/>
                <a:gd name="T44" fmla="*/ 1077 w 969"/>
                <a:gd name="T45" fmla="*/ 550 h 1192"/>
                <a:gd name="T46" fmla="*/ 1093 w 969"/>
                <a:gd name="T47" fmla="*/ 520 h 1192"/>
                <a:gd name="T48" fmla="*/ 1103 w 969"/>
                <a:gd name="T49" fmla="*/ 502 h 1192"/>
                <a:gd name="T50" fmla="*/ 1113 w 969"/>
                <a:gd name="T51" fmla="*/ 496 h 1192"/>
                <a:gd name="T52" fmla="*/ 1113 w 969"/>
                <a:gd name="T53" fmla="*/ 412 h 1192"/>
                <a:gd name="T54" fmla="*/ 1113 w 969"/>
                <a:gd name="T55" fmla="*/ 406 h 1192"/>
                <a:gd name="T56" fmla="*/ 1121 w 969"/>
                <a:gd name="T57" fmla="*/ 400 h 1192"/>
                <a:gd name="T58" fmla="*/ 1143 w 969"/>
                <a:gd name="T59" fmla="*/ 370 h 1192"/>
                <a:gd name="T60" fmla="*/ 1158 w 969"/>
                <a:gd name="T61" fmla="*/ 334 h 1192"/>
                <a:gd name="T62" fmla="*/ 1173 w 969"/>
                <a:gd name="T63" fmla="*/ 304 h 1192"/>
                <a:gd name="T64" fmla="*/ 1181 w 969"/>
                <a:gd name="T65" fmla="*/ 292 h 1192"/>
                <a:gd name="T66" fmla="*/ 1188 w 969"/>
                <a:gd name="T67" fmla="*/ 280 h 1192"/>
                <a:gd name="T68" fmla="*/ 1211 w 969"/>
                <a:gd name="T69" fmla="*/ 173 h 1192"/>
                <a:gd name="T70" fmla="*/ 1233 w 969"/>
                <a:gd name="T71" fmla="*/ 137 h 1192"/>
                <a:gd name="T72" fmla="*/ 1241 w 969"/>
                <a:gd name="T73" fmla="*/ 125 h 1192"/>
                <a:gd name="T74" fmla="*/ 1241 w 969"/>
                <a:gd name="T75" fmla="*/ 119 h 1192"/>
                <a:gd name="T76" fmla="*/ 1263 w 969"/>
                <a:gd name="T77" fmla="*/ 0 h 1192"/>
                <a:gd name="T78" fmla="*/ 1233 w 969"/>
                <a:gd name="T79" fmla="*/ 47 h 1192"/>
                <a:gd name="T80" fmla="*/ 1021 w 969"/>
                <a:gd name="T81" fmla="*/ 113 h 1192"/>
                <a:gd name="T82" fmla="*/ 918 w 969"/>
                <a:gd name="T83" fmla="*/ 161 h 1192"/>
                <a:gd name="T84" fmla="*/ 590 w 969"/>
                <a:gd name="T85" fmla="*/ 298 h 1192"/>
                <a:gd name="T86" fmla="*/ 346 w 969"/>
                <a:gd name="T87" fmla="*/ 352 h 1192"/>
                <a:gd name="T88" fmla="*/ 238 w 969"/>
                <a:gd name="T89" fmla="*/ 358 h 1192"/>
                <a:gd name="T90" fmla="*/ 12 w 969"/>
                <a:gd name="T91" fmla="*/ 550 h 1192"/>
                <a:gd name="T92" fmla="*/ 0 w 969"/>
                <a:gd name="T93" fmla="*/ 574 h 1192"/>
                <a:gd name="T94" fmla="*/ 0 w 969"/>
                <a:gd name="T95" fmla="*/ 1381 h 1192"/>
                <a:gd name="T96" fmla="*/ 96 w 969"/>
                <a:gd name="T97" fmla="*/ 1375 h 1192"/>
                <a:gd name="T98" fmla="*/ 412 w 969"/>
                <a:gd name="T99" fmla="*/ 1381 h 1192"/>
                <a:gd name="T100" fmla="*/ 412 w 969"/>
                <a:gd name="T101" fmla="*/ 1381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 sz="160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 sz="160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348 w 2176"/>
                <a:gd name="T1" fmla="*/ 897 h 1505"/>
                <a:gd name="T2" fmla="*/ 1552 w 2176"/>
                <a:gd name="T3" fmla="*/ 1420 h 1505"/>
                <a:gd name="T4" fmla="*/ 1248 w 2176"/>
                <a:gd name="T5" fmla="*/ 1357 h 1505"/>
                <a:gd name="T6" fmla="*/ 941 w 2176"/>
                <a:gd name="T7" fmla="*/ 1258 h 1505"/>
                <a:gd name="T8" fmla="*/ 572 w 2176"/>
                <a:gd name="T9" fmla="*/ 1239 h 1505"/>
                <a:gd name="T10" fmla="*/ 0 w 2176"/>
                <a:gd name="T11" fmla="*/ 1209 h 1505"/>
                <a:gd name="T12" fmla="*/ 30 w 2176"/>
                <a:gd name="T13" fmla="*/ 1245 h 1505"/>
                <a:gd name="T14" fmla="*/ 636 w 2176"/>
                <a:gd name="T15" fmla="*/ 1267 h 1505"/>
                <a:gd name="T16" fmla="*/ 1013 w 2176"/>
                <a:gd name="T17" fmla="*/ 1348 h 1505"/>
                <a:gd name="T18" fmla="*/ 1480 w 2176"/>
                <a:gd name="T19" fmla="*/ 1496 h 1505"/>
                <a:gd name="T20" fmla="*/ 1402 w 2176"/>
                <a:gd name="T21" fmla="*/ 1514 h 1505"/>
                <a:gd name="T22" fmla="*/ 925 w 2176"/>
                <a:gd name="T23" fmla="*/ 1700 h 1505"/>
                <a:gd name="T24" fmla="*/ 997 w 2176"/>
                <a:gd name="T25" fmla="*/ 1676 h 1505"/>
                <a:gd name="T26" fmla="*/ 1129 w 2176"/>
                <a:gd name="T27" fmla="*/ 1634 h 1505"/>
                <a:gd name="T28" fmla="*/ 1330 w 2176"/>
                <a:gd name="T29" fmla="*/ 1550 h 1505"/>
                <a:gd name="T30" fmla="*/ 1581 w 2176"/>
                <a:gd name="T31" fmla="*/ 1490 h 1505"/>
                <a:gd name="T32" fmla="*/ 1656 w 2176"/>
                <a:gd name="T33" fmla="*/ 1402 h 1505"/>
                <a:gd name="T34" fmla="*/ 2134 w 2176"/>
                <a:gd name="T35" fmla="*/ 1173 h 1505"/>
                <a:gd name="T36" fmla="*/ 2522 w 2176"/>
                <a:gd name="T37" fmla="*/ 1083 h 1505"/>
                <a:gd name="T38" fmla="*/ 2844 w 2176"/>
                <a:gd name="T39" fmla="*/ 951 h 1505"/>
                <a:gd name="T40" fmla="*/ 2562 w 2176"/>
                <a:gd name="T41" fmla="*/ 1041 h 1505"/>
                <a:gd name="T42" fmla="*/ 2165 w 2176"/>
                <a:gd name="T43" fmla="*/ 1119 h 1505"/>
                <a:gd name="T44" fmla="*/ 1755 w 2176"/>
                <a:gd name="T45" fmla="*/ 1294 h 1505"/>
                <a:gd name="T46" fmla="*/ 1962 w 2176"/>
                <a:gd name="T47" fmla="*/ 1035 h 1505"/>
                <a:gd name="T48" fmla="*/ 2119 w 2176"/>
                <a:gd name="T49" fmla="*/ 610 h 1505"/>
                <a:gd name="T50" fmla="*/ 2273 w 2176"/>
                <a:gd name="T51" fmla="*/ 437 h 1505"/>
                <a:gd name="T52" fmla="*/ 2586 w 2176"/>
                <a:gd name="T53" fmla="*/ 60 h 1505"/>
                <a:gd name="T54" fmla="*/ 2619 w 2176"/>
                <a:gd name="T55" fmla="*/ 0 h 1505"/>
                <a:gd name="T56" fmla="*/ 2577 w 2176"/>
                <a:gd name="T57" fmla="*/ 0 h 1505"/>
                <a:gd name="T58" fmla="*/ 2087 w 2176"/>
                <a:gd name="T59" fmla="*/ 545 h 1505"/>
                <a:gd name="T60" fmla="*/ 1930 w 2176"/>
                <a:gd name="T61" fmla="*/ 1017 h 1505"/>
                <a:gd name="T62" fmla="*/ 1639 w 2176"/>
                <a:gd name="T63" fmla="*/ 1330 h 1505"/>
                <a:gd name="T64" fmla="*/ 1480 w 2176"/>
                <a:gd name="T65" fmla="*/ 1035 h 1505"/>
                <a:gd name="T66" fmla="*/ 1315 w 2176"/>
                <a:gd name="T67" fmla="*/ 605 h 1505"/>
                <a:gd name="T68" fmla="*/ 1159 w 2176"/>
                <a:gd name="T69" fmla="*/ 222 h 1505"/>
                <a:gd name="T70" fmla="*/ 1029 w 2176"/>
                <a:gd name="T71" fmla="*/ 0 h 1505"/>
                <a:gd name="T72" fmla="*/ 981 w 2176"/>
                <a:gd name="T73" fmla="*/ 0 h 1505"/>
                <a:gd name="T74" fmla="*/ 1181 w 2176"/>
                <a:gd name="T75" fmla="*/ 419 h 1505"/>
                <a:gd name="T76" fmla="*/ 1348 w 2176"/>
                <a:gd name="T77" fmla="*/ 897 h 1505"/>
                <a:gd name="T78" fmla="*/ 1348 w 2176"/>
                <a:gd name="T79" fmla="*/ 897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 sz="160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226 w 813"/>
                <a:gd name="T1" fmla="*/ 655 h 804"/>
                <a:gd name="T2" fmla="*/ 394 w 813"/>
                <a:gd name="T3" fmla="*/ 503 h 804"/>
                <a:gd name="T4" fmla="*/ 825 w 813"/>
                <a:gd name="T5" fmla="*/ 281 h 804"/>
                <a:gd name="T6" fmla="*/ 1027 w 813"/>
                <a:gd name="T7" fmla="*/ 0 h 804"/>
                <a:gd name="T8" fmla="*/ 870 w 813"/>
                <a:gd name="T9" fmla="*/ 150 h 804"/>
                <a:gd name="T10" fmla="*/ 209 w 813"/>
                <a:gd name="T11" fmla="*/ 569 h 804"/>
                <a:gd name="T12" fmla="*/ 0 w 813"/>
                <a:gd name="T13" fmla="*/ 862 h 804"/>
                <a:gd name="T14" fmla="*/ 0 w 813"/>
                <a:gd name="T15" fmla="*/ 934 h 804"/>
                <a:gd name="T16" fmla="*/ 226 w 813"/>
                <a:gd name="T17" fmla="*/ 655 h 804"/>
                <a:gd name="T18" fmla="*/ 226 w 813"/>
                <a:gd name="T19" fmla="*/ 65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 sz="160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590 w 759"/>
                <a:gd name="T1" fmla="*/ 66 h 107"/>
                <a:gd name="T2" fmla="*/ 976 w 759"/>
                <a:gd name="T3" fmla="*/ 0 h 107"/>
                <a:gd name="T4" fmla="*/ 626 w 759"/>
                <a:gd name="T5" fmla="*/ 36 h 107"/>
                <a:gd name="T6" fmla="*/ 203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590 w 759"/>
                <a:gd name="T15" fmla="*/ 66 h 107"/>
                <a:gd name="T16" fmla="*/ 590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 sz="160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809 w 3169"/>
                <a:gd name="T1" fmla="*/ 304 h 743"/>
                <a:gd name="T2" fmla="*/ 2260 w 3169"/>
                <a:gd name="T3" fmla="*/ 298 h 743"/>
                <a:gd name="T4" fmla="*/ 2726 w 3169"/>
                <a:gd name="T5" fmla="*/ 316 h 743"/>
                <a:gd name="T6" fmla="*/ 3267 w 3169"/>
                <a:gd name="T7" fmla="*/ 298 h 743"/>
                <a:gd name="T8" fmla="*/ 4134 w 3169"/>
                <a:gd name="T9" fmla="*/ 269 h 743"/>
                <a:gd name="T10" fmla="*/ 4064 w 3169"/>
                <a:gd name="T11" fmla="*/ 251 h 743"/>
                <a:gd name="T12" fmla="*/ 3160 w 3169"/>
                <a:gd name="T13" fmla="*/ 286 h 743"/>
                <a:gd name="T14" fmla="*/ 2612 w 3169"/>
                <a:gd name="T15" fmla="*/ 286 h 743"/>
                <a:gd name="T16" fmla="*/ 1902 w 3169"/>
                <a:gd name="T17" fmla="*/ 251 h 743"/>
                <a:gd name="T18" fmla="*/ 2014 w 3169"/>
                <a:gd name="T19" fmla="*/ 168 h 743"/>
                <a:gd name="T20" fmla="*/ 2661 w 3169"/>
                <a:gd name="T21" fmla="*/ 0 h 743"/>
                <a:gd name="T22" fmla="*/ 2556 w 3169"/>
                <a:gd name="T23" fmla="*/ 24 h 743"/>
                <a:gd name="T24" fmla="*/ 2399 w 3169"/>
                <a:gd name="T25" fmla="*/ 66 h 743"/>
                <a:gd name="T26" fmla="*/ 2091 w 3169"/>
                <a:gd name="T27" fmla="*/ 138 h 743"/>
                <a:gd name="T28" fmla="*/ 1751 w 3169"/>
                <a:gd name="T29" fmla="*/ 263 h 743"/>
                <a:gd name="T30" fmla="*/ 1652 w 3169"/>
                <a:gd name="T31" fmla="*/ 316 h 743"/>
                <a:gd name="T32" fmla="*/ 995 w 3169"/>
                <a:gd name="T33" fmla="*/ 478 h 743"/>
                <a:gd name="T34" fmla="*/ 434 w 3169"/>
                <a:gd name="T35" fmla="*/ 578 h 743"/>
                <a:gd name="T36" fmla="*/ 0 w 3169"/>
                <a:gd name="T37" fmla="*/ 747 h 743"/>
                <a:gd name="T38" fmla="*/ 364 w 3169"/>
                <a:gd name="T39" fmla="*/ 650 h 743"/>
                <a:gd name="T40" fmla="*/ 955 w 3169"/>
                <a:gd name="T41" fmla="*/ 514 h 743"/>
                <a:gd name="T42" fmla="*/ 1535 w 3169"/>
                <a:gd name="T43" fmla="*/ 376 h 743"/>
                <a:gd name="T44" fmla="*/ 1277 w 3169"/>
                <a:gd name="T45" fmla="*/ 556 h 743"/>
                <a:gd name="T46" fmla="*/ 1134 w 3169"/>
                <a:gd name="T47" fmla="*/ 873 h 743"/>
                <a:gd name="T48" fmla="*/ 1127 w 3169"/>
                <a:gd name="T49" fmla="*/ 873 h 743"/>
                <a:gd name="T50" fmla="*/ 1217 w 3169"/>
                <a:gd name="T51" fmla="*/ 873 h 743"/>
                <a:gd name="T52" fmla="*/ 1328 w 3169"/>
                <a:gd name="T53" fmla="*/ 566 h 743"/>
                <a:gd name="T54" fmla="*/ 1693 w 3169"/>
                <a:gd name="T55" fmla="*/ 346 h 743"/>
                <a:gd name="T56" fmla="*/ 1998 w 3169"/>
                <a:gd name="T57" fmla="*/ 514 h 743"/>
                <a:gd name="T58" fmla="*/ 2307 w 3169"/>
                <a:gd name="T59" fmla="*/ 807 h 743"/>
                <a:gd name="T60" fmla="*/ 2421 w 3169"/>
                <a:gd name="T61" fmla="*/ 873 h 743"/>
                <a:gd name="T62" fmla="*/ 2502 w 3169"/>
                <a:gd name="T63" fmla="*/ 873 h 743"/>
                <a:gd name="T64" fmla="*/ 2206 w 3169"/>
                <a:gd name="T65" fmla="*/ 626 h 743"/>
                <a:gd name="T66" fmla="*/ 1809 w 3169"/>
                <a:gd name="T67" fmla="*/ 304 h 743"/>
                <a:gd name="T68" fmla="*/ 1809 w 3169"/>
                <a:gd name="T69" fmla="*/ 304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 sz="1600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sk-SK" altLang="sk-SK" sz="1600" smtClean="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sk-SK" altLang="sk-SK" sz="1600" smtClean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sk-SK" sz="160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sk-SK" sz="160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sk-SK" sz="160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 sz="160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 sz="160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sk-SK" sz="160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2417 w 2153"/>
                <a:gd name="T1" fmla="*/ 981 h 1930"/>
                <a:gd name="T2" fmla="*/ 2537 w 2153"/>
                <a:gd name="T3" fmla="*/ 1149 h 1930"/>
                <a:gd name="T4" fmla="*/ 2692 w 2153"/>
                <a:gd name="T5" fmla="*/ 1343 h 1930"/>
                <a:gd name="T6" fmla="*/ 2773 w 2153"/>
                <a:gd name="T7" fmla="*/ 1441 h 1930"/>
                <a:gd name="T8" fmla="*/ 2821 w 2153"/>
                <a:gd name="T9" fmla="*/ 1489 h 1930"/>
                <a:gd name="T10" fmla="*/ 2475 w 2153"/>
                <a:gd name="T11" fmla="*/ 1107 h 1930"/>
                <a:gd name="T12" fmla="*/ 2439 w 2153"/>
                <a:gd name="T13" fmla="*/ 1059 h 1930"/>
                <a:gd name="T14" fmla="*/ 2339 w 2153"/>
                <a:gd name="T15" fmla="*/ 1435 h 1930"/>
                <a:gd name="T16" fmla="*/ 2321 w 2153"/>
                <a:gd name="T17" fmla="*/ 1681 h 1930"/>
                <a:gd name="T18" fmla="*/ 2387 w 2153"/>
                <a:gd name="T19" fmla="*/ 2166 h 1930"/>
                <a:gd name="T20" fmla="*/ 2348 w 2153"/>
                <a:gd name="T21" fmla="*/ 2194 h 1930"/>
                <a:gd name="T22" fmla="*/ 2288 w 2153"/>
                <a:gd name="T23" fmla="*/ 1742 h 1930"/>
                <a:gd name="T24" fmla="*/ 2263 w 2153"/>
                <a:gd name="T25" fmla="*/ 1483 h 1930"/>
                <a:gd name="T26" fmla="*/ 2313 w 2153"/>
                <a:gd name="T27" fmla="*/ 1219 h 1930"/>
                <a:gd name="T28" fmla="*/ 2321 w 2153"/>
                <a:gd name="T29" fmla="*/ 1005 h 1930"/>
                <a:gd name="T30" fmla="*/ 1663 w 2153"/>
                <a:gd name="T31" fmla="*/ 1137 h 1930"/>
                <a:gd name="T32" fmla="*/ 1080 w 2153"/>
                <a:gd name="T33" fmla="*/ 1289 h 1930"/>
                <a:gd name="T34" fmla="*/ 417 w 2153"/>
                <a:gd name="T35" fmla="*/ 1507 h 1930"/>
                <a:gd name="T36" fmla="*/ 18 w 2153"/>
                <a:gd name="T37" fmla="*/ 1615 h 1930"/>
                <a:gd name="T38" fmla="*/ 393 w 2153"/>
                <a:gd name="T39" fmla="*/ 1477 h 1930"/>
                <a:gd name="T40" fmla="*/ 890 w 2153"/>
                <a:gd name="T41" fmla="*/ 1307 h 1930"/>
                <a:gd name="T42" fmla="*/ 1336 w 2153"/>
                <a:gd name="T43" fmla="*/ 1167 h 1930"/>
                <a:gd name="T44" fmla="*/ 1848 w 2153"/>
                <a:gd name="T45" fmla="*/ 1059 h 1930"/>
                <a:gd name="T46" fmla="*/ 2217 w 2153"/>
                <a:gd name="T47" fmla="*/ 945 h 1930"/>
                <a:gd name="T48" fmla="*/ 1751 w 2153"/>
                <a:gd name="T49" fmla="*/ 688 h 1930"/>
                <a:gd name="T50" fmla="*/ 1132 w 2153"/>
                <a:gd name="T51" fmla="*/ 580 h 1930"/>
                <a:gd name="T52" fmla="*/ 292 w 2153"/>
                <a:gd name="T53" fmla="*/ 161 h 1930"/>
                <a:gd name="T54" fmla="*/ 0 w 2153"/>
                <a:gd name="T55" fmla="*/ 83 h 1930"/>
                <a:gd name="T56" fmla="*/ 429 w 2153"/>
                <a:gd name="T57" fmla="*/ 179 h 1930"/>
                <a:gd name="T58" fmla="*/ 930 w 2153"/>
                <a:gd name="T59" fmla="*/ 448 h 1930"/>
                <a:gd name="T60" fmla="*/ 1222 w 2153"/>
                <a:gd name="T61" fmla="*/ 556 h 1930"/>
                <a:gd name="T62" fmla="*/ 1772 w 2153"/>
                <a:gd name="T63" fmla="*/ 658 h 1930"/>
                <a:gd name="T64" fmla="*/ 2163 w 2153"/>
                <a:gd name="T65" fmla="*/ 873 h 1930"/>
                <a:gd name="T66" fmla="*/ 1864 w 2153"/>
                <a:gd name="T67" fmla="*/ 526 h 1930"/>
                <a:gd name="T68" fmla="*/ 1689 w 2153"/>
                <a:gd name="T69" fmla="*/ 191 h 1930"/>
                <a:gd name="T70" fmla="*/ 1511 w 2153"/>
                <a:gd name="T71" fmla="*/ 0 h 1930"/>
                <a:gd name="T72" fmla="*/ 1758 w 2153"/>
                <a:gd name="T73" fmla="*/ 215 h 1930"/>
                <a:gd name="T74" fmla="*/ 1952 w 2153"/>
                <a:gd name="T75" fmla="*/ 550 h 1930"/>
                <a:gd name="T76" fmla="*/ 2288 w 2153"/>
                <a:gd name="T77" fmla="*/ 933 h 1930"/>
                <a:gd name="T78" fmla="*/ 2417 w 2153"/>
                <a:gd name="T79" fmla="*/ 981 h 1930"/>
                <a:gd name="T80" fmla="*/ 2417 w 2153"/>
                <a:gd name="T81" fmla="*/ 981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 sz="1600"/>
            </a:p>
          </p:txBody>
        </p:sp>
      </p:grpSp>
      <p:sp>
        <p:nvSpPr>
          <p:cNvPr id="82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28801"/>
            <a:ext cx="103632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sk-SK" noProof="0" smtClean="0"/>
              <a:t>Kliknite sem a upravte štýl predlohy nadpisov.</a:t>
            </a:r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sk-SK" noProof="0" smtClean="0"/>
              <a:t>Kliknite sem a upravte štýl predlohy podnadpisov.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80F92-08E6-4B62-B036-7D538D64A29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54951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FC739-3D47-48FC-944F-DE8938C43717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65411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8C3A1-217E-411F-B028-C4E638EE3CD7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0476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0A434-D660-422E-9EA2-62CCE4CA390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387187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0E0C3-5A9B-48B5-B0ED-30DB9273F927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81580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6F030-9836-46EF-B108-E43DF928B84C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28113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423D-417A-4BEC-930F-66548E88AE1E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11054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C2A42-41C3-4820-B1EE-2C176C186261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819620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15D3C-BCE1-4434-9FF9-F902A2660326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789599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8EC49-B4DF-4191-919E-10FBDBD8001E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623752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5F10C-9DA4-4FF7-8BD7-63988D398B82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70550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36590-A072-43A8-96E8-66DD5C2DAC2E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981448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2192000" cy="6934200"/>
            <a:chOff x="0" y="0"/>
            <a:chExt cx="5760" cy="4368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sk-SK" sz="1600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417 w 2123"/>
                <a:gd name="T1" fmla="*/ 28 h 1696"/>
                <a:gd name="T2" fmla="*/ 393 w 2123"/>
                <a:gd name="T3" fmla="*/ 19 h 1696"/>
                <a:gd name="T4" fmla="*/ 477 w 2123"/>
                <a:gd name="T5" fmla="*/ 10 h 1696"/>
                <a:gd name="T6" fmla="*/ 660 w 2123"/>
                <a:gd name="T7" fmla="*/ 17 h 1696"/>
                <a:gd name="T8" fmla="*/ 864 w 2123"/>
                <a:gd name="T9" fmla="*/ 24 h 1696"/>
                <a:gd name="T10" fmla="*/ 1056 w 2123"/>
                <a:gd name="T11" fmla="*/ 30 h 1696"/>
                <a:gd name="T12" fmla="*/ 1285 w 2123"/>
                <a:gd name="T13" fmla="*/ 37 h 1696"/>
                <a:gd name="T14" fmla="*/ 1345 w 2123"/>
                <a:gd name="T15" fmla="*/ 38 h 1696"/>
                <a:gd name="T16" fmla="*/ 1312 w 2123"/>
                <a:gd name="T17" fmla="*/ 37 h 1696"/>
                <a:gd name="T18" fmla="*/ 1008 w 2123"/>
                <a:gd name="T19" fmla="*/ 26 h 1696"/>
                <a:gd name="T20" fmla="*/ 780 w 2123"/>
                <a:gd name="T21" fmla="*/ 19 h 1696"/>
                <a:gd name="T22" fmla="*/ 516 w 2123"/>
                <a:gd name="T23" fmla="*/ 9 h 1696"/>
                <a:gd name="T24" fmla="*/ 712 w 2123"/>
                <a:gd name="T25" fmla="*/ 9 h 1696"/>
                <a:gd name="T26" fmla="*/ 919 w 2123"/>
                <a:gd name="T27" fmla="*/ 9 h 1696"/>
                <a:gd name="T28" fmla="*/ 1154 w 2123"/>
                <a:gd name="T29" fmla="*/ 9 h 1696"/>
                <a:gd name="T30" fmla="*/ 1515 w 2123"/>
                <a:gd name="T31" fmla="*/ 9 h 1696"/>
                <a:gd name="T32" fmla="*/ 1480 w 2123"/>
                <a:gd name="T33" fmla="*/ 9 h 1696"/>
                <a:gd name="T34" fmla="*/ 1101 w 2123"/>
                <a:gd name="T35" fmla="*/ 9 h 1696"/>
                <a:gd name="T36" fmla="*/ 860 w 2123"/>
                <a:gd name="T37" fmla="*/ 9 h 1696"/>
                <a:gd name="T38" fmla="*/ 543 w 2123"/>
                <a:gd name="T39" fmla="*/ 9 h 1696"/>
                <a:gd name="T40" fmla="*/ 588 w 2123"/>
                <a:gd name="T41" fmla="*/ 9 h 1696"/>
                <a:gd name="T42" fmla="*/ 816 w 2123"/>
                <a:gd name="T43" fmla="*/ 0 h 1696"/>
                <a:gd name="T44" fmla="*/ 780 w 2123"/>
                <a:gd name="T45" fmla="*/ 9 h 1696"/>
                <a:gd name="T46" fmla="*/ 721 w 2123"/>
                <a:gd name="T47" fmla="*/ 9 h 1696"/>
                <a:gd name="T48" fmla="*/ 615 w 2123"/>
                <a:gd name="T49" fmla="*/ 9 h 1696"/>
                <a:gd name="T50" fmla="*/ 477 w 2123"/>
                <a:gd name="T51" fmla="*/ 9 h 1696"/>
                <a:gd name="T52" fmla="*/ 453 w 2123"/>
                <a:gd name="T53" fmla="*/ 9 h 1696"/>
                <a:gd name="T54" fmla="*/ 232 w 2123"/>
                <a:gd name="T55" fmla="*/ 17 h 1696"/>
                <a:gd name="T56" fmla="*/ 0 w 2123"/>
                <a:gd name="T57" fmla="*/ 20 h 1696"/>
                <a:gd name="T58" fmla="*/ 0 w 2123"/>
                <a:gd name="T59" fmla="*/ 21 h 1696"/>
                <a:gd name="T60" fmla="*/ 0 w 2123"/>
                <a:gd name="T61" fmla="*/ 21 h 1696"/>
                <a:gd name="T62" fmla="*/ 229 w 2123"/>
                <a:gd name="T63" fmla="*/ 18 h 1696"/>
                <a:gd name="T64" fmla="*/ 425 w 2123"/>
                <a:gd name="T65" fmla="*/ 11 h 1696"/>
                <a:gd name="T66" fmla="*/ 369 w 2123"/>
                <a:gd name="T67" fmla="*/ 19 h 1696"/>
                <a:gd name="T68" fmla="*/ 381 w 2123"/>
                <a:gd name="T69" fmla="*/ 26 h 1696"/>
                <a:gd name="T70" fmla="*/ 330 w 2123"/>
                <a:gd name="T71" fmla="*/ 32 h 1696"/>
                <a:gd name="T72" fmla="*/ 244 w 2123"/>
                <a:gd name="T73" fmla="*/ 40 h 1696"/>
                <a:gd name="T74" fmla="*/ 241 w 2123"/>
                <a:gd name="T75" fmla="*/ 45 h 1696"/>
                <a:gd name="T76" fmla="*/ 244 w 2123"/>
                <a:gd name="T77" fmla="*/ 45 h 1696"/>
                <a:gd name="T78" fmla="*/ 253 w 2123"/>
                <a:gd name="T79" fmla="*/ 42 h 1696"/>
                <a:gd name="T80" fmla="*/ 417 w 2123"/>
                <a:gd name="T81" fmla="*/ 28 h 1696"/>
                <a:gd name="T82" fmla="*/ 417 w 2123"/>
                <a:gd name="T83" fmla="*/ 28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 sz="1600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 sz="1600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412 w 969"/>
                <a:gd name="T1" fmla="*/ 1381 h 1192"/>
                <a:gd name="T2" fmla="*/ 627 w 969"/>
                <a:gd name="T3" fmla="*/ 1387 h 1192"/>
                <a:gd name="T4" fmla="*/ 762 w 969"/>
                <a:gd name="T5" fmla="*/ 1345 h 1192"/>
                <a:gd name="T6" fmla="*/ 1061 w 969"/>
                <a:gd name="T7" fmla="*/ 1280 h 1192"/>
                <a:gd name="T8" fmla="*/ 1218 w 969"/>
                <a:gd name="T9" fmla="*/ 1250 h 1192"/>
                <a:gd name="T10" fmla="*/ 989 w 969"/>
                <a:gd name="T11" fmla="*/ 1181 h 1192"/>
                <a:gd name="T12" fmla="*/ 726 w 969"/>
                <a:gd name="T13" fmla="*/ 1127 h 1192"/>
                <a:gd name="T14" fmla="*/ 262 w 969"/>
                <a:gd name="T15" fmla="*/ 1154 h 1192"/>
                <a:gd name="T16" fmla="*/ 364 w 969"/>
                <a:gd name="T17" fmla="*/ 1037 h 1192"/>
                <a:gd name="T18" fmla="*/ 636 w 969"/>
                <a:gd name="T19" fmla="*/ 933 h 1192"/>
                <a:gd name="T20" fmla="*/ 902 w 969"/>
                <a:gd name="T21" fmla="*/ 801 h 1192"/>
                <a:gd name="T22" fmla="*/ 910 w 969"/>
                <a:gd name="T23" fmla="*/ 801 h 1192"/>
                <a:gd name="T24" fmla="*/ 926 w 969"/>
                <a:gd name="T25" fmla="*/ 795 h 1192"/>
                <a:gd name="T26" fmla="*/ 981 w 969"/>
                <a:gd name="T27" fmla="*/ 777 h 1192"/>
                <a:gd name="T28" fmla="*/ 1013 w 969"/>
                <a:gd name="T29" fmla="*/ 771 h 1192"/>
                <a:gd name="T30" fmla="*/ 1029 w 969"/>
                <a:gd name="T31" fmla="*/ 759 h 1192"/>
                <a:gd name="T32" fmla="*/ 1037 w 969"/>
                <a:gd name="T33" fmla="*/ 747 h 1192"/>
                <a:gd name="T34" fmla="*/ 1029 w 969"/>
                <a:gd name="T35" fmla="*/ 741 h 1192"/>
                <a:gd name="T36" fmla="*/ 1021 w 969"/>
                <a:gd name="T37" fmla="*/ 729 h 1192"/>
                <a:gd name="T38" fmla="*/ 1021 w 969"/>
                <a:gd name="T39" fmla="*/ 684 h 1192"/>
                <a:gd name="T40" fmla="*/ 1037 w 969"/>
                <a:gd name="T41" fmla="*/ 624 h 1192"/>
                <a:gd name="T42" fmla="*/ 1053 w 969"/>
                <a:gd name="T43" fmla="*/ 580 h 1192"/>
                <a:gd name="T44" fmla="*/ 1077 w 969"/>
                <a:gd name="T45" fmla="*/ 550 h 1192"/>
                <a:gd name="T46" fmla="*/ 1093 w 969"/>
                <a:gd name="T47" fmla="*/ 520 h 1192"/>
                <a:gd name="T48" fmla="*/ 1103 w 969"/>
                <a:gd name="T49" fmla="*/ 502 h 1192"/>
                <a:gd name="T50" fmla="*/ 1113 w 969"/>
                <a:gd name="T51" fmla="*/ 496 h 1192"/>
                <a:gd name="T52" fmla="*/ 1113 w 969"/>
                <a:gd name="T53" fmla="*/ 412 h 1192"/>
                <a:gd name="T54" fmla="*/ 1113 w 969"/>
                <a:gd name="T55" fmla="*/ 406 h 1192"/>
                <a:gd name="T56" fmla="*/ 1121 w 969"/>
                <a:gd name="T57" fmla="*/ 400 h 1192"/>
                <a:gd name="T58" fmla="*/ 1143 w 969"/>
                <a:gd name="T59" fmla="*/ 370 h 1192"/>
                <a:gd name="T60" fmla="*/ 1158 w 969"/>
                <a:gd name="T61" fmla="*/ 334 h 1192"/>
                <a:gd name="T62" fmla="*/ 1173 w 969"/>
                <a:gd name="T63" fmla="*/ 304 h 1192"/>
                <a:gd name="T64" fmla="*/ 1181 w 969"/>
                <a:gd name="T65" fmla="*/ 292 h 1192"/>
                <a:gd name="T66" fmla="*/ 1188 w 969"/>
                <a:gd name="T67" fmla="*/ 280 h 1192"/>
                <a:gd name="T68" fmla="*/ 1211 w 969"/>
                <a:gd name="T69" fmla="*/ 173 h 1192"/>
                <a:gd name="T70" fmla="*/ 1233 w 969"/>
                <a:gd name="T71" fmla="*/ 137 h 1192"/>
                <a:gd name="T72" fmla="*/ 1241 w 969"/>
                <a:gd name="T73" fmla="*/ 125 h 1192"/>
                <a:gd name="T74" fmla="*/ 1241 w 969"/>
                <a:gd name="T75" fmla="*/ 119 h 1192"/>
                <a:gd name="T76" fmla="*/ 1263 w 969"/>
                <a:gd name="T77" fmla="*/ 0 h 1192"/>
                <a:gd name="T78" fmla="*/ 1233 w 969"/>
                <a:gd name="T79" fmla="*/ 47 h 1192"/>
                <a:gd name="T80" fmla="*/ 1021 w 969"/>
                <a:gd name="T81" fmla="*/ 113 h 1192"/>
                <a:gd name="T82" fmla="*/ 918 w 969"/>
                <a:gd name="T83" fmla="*/ 161 h 1192"/>
                <a:gd name="T84" fmla="*/ 590 w 969"/>
                <a:gd name="T85" fmla="*/ 298 h 1192"/>
                <a:gd name="T86" fmla="*/ 346 w 969"/>
                <a:gd name="T87" fmla="*/ 352 h 1192"/>
                <a:gd name="T88" fmla="*/ 238 w 969"/>
                <a:gd name="T89" fmla="*/ 358 h 1192"/>
                <a:gd name="T90" fmla="*/ 12 w 969"/>
                <a:gd name="T91" fmla="*/ 550 h 1192"/>
                <a:gd name="T92" fmla="*/ 0 w 969"/>
                <a:gd name="T93" fmla="*/ 574 h 1192"/>
                <a:gd name="T94" fmla="*/ 0 w 969"/>
                <a:gd name="T95" fmla="*/ 1381 h 1192"/>
                <a:gd name="T96" fmla="*/ 96 w 969"/>
                <a:gd name="T97" fmla="*/ 1375 h 1192"/>
                <a:gd name="T98" fmla="*/ 412 w 969"/>
                <a:gd name="T99" fmla="*/ 1381 h 1192"/>
                <a:gd name="T100" fmla="*/ 412 w 969"/>
                <a:gd name="T101" fmla="*/ 1381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 sz="1600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 sz="1600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348 w 2176"/>
                <a:gd name="T1" fmla="*/ 897 h 1505"/>
                <a:gd name="T2" fmla="*/ 1552 w 2176"/>
                <a:gd name="T3" fmla="*/ 1420 h 1505"/>
                <a:gd name="T4" fmla="*/ 1248 w 2176"/>
                <a:gd name="T5" fmla="*/ 1357 h 1505"/>
                <a:gd name="T6" fmla="*/ 941 w 2176"/>
                <a:gd name="T7" fmla="*/ 1258 h 1505"/>
                <a:gd name="T8" fmla="*/ 572 w 2176"/>
                <a:gd name="T9" fmla="*/ 1239 h 1505"/>
                <a:gd name="T10" fmla="*/ 0 w 2176"/>
                <a:gd name="T11" fmla="*/ 1209 h 1505"/>
                <a:gd name="T12" fmla="*/ 30 w 2176"/>
                <a:gd name="T13" fmla="*/ 1245 h 1505"/>
                <a:gd name="T14" fmla="*/ 636 w 2176"/>
                <a:gd name="T15" fmla="*/ 1267 h 1505"/>
                <a:gd name="T16" fmla="*/ 1013 w 2176"/>
                <a:gd name="T17" fmla="*/ 1348 h 1505"/>
                <a:gd name="T18" fmla="*/ 1480 w 2176"/>
                <a:gd name="T19" fmla="*/ 1496 h 1505"/>
                <a:gd name="T20" fmla="*/ 1402 w 2176"/>
                <a:gd name="T21" fmla="*/ 1514 h 1505"/>
                <a:gd name="T22" fmla="*/ 925 w 2176"/>
                <a:gd name="T23" fmla="*/ 1700 h 1505"/>
                <a:gd name="T24" fmla="*/ 997 w 2176"/>
                <a:gd name="T25" fmla="*/ 1676 h 1505"/>
                <a:gd name="T26" fmla="*/ 1129 w 2176"/>
                <a:gd name="T27" fmla="*/ 1634 h 1505"/>
                <a:gd name="T28" fmla="*/ 1330 w 2176"/>
                <a:gd name="T29" fmla="*/ 1550 h 1505"/>
                <a:gd name="T30" fmla="*/ 1581 w 2176"/>
                <a:gd name="T31" fmla="*/ 1490 h 1505"/>
                <a:gd name="T32" fmla="*/ 1656 w 2176"/>
                <a:gd name="T33" fmla="*/ 1402 h 1505"/>
                <a:gd name="T34" fmla="*/ 2134 w 2176"/>
                <a:gd name="T35" fmla="*/ 1173 h 1505"/>
                <a:gd name="T36" fmla="*/ 2522 w 2176"/>
                <a:gd name="T37" fmla="*/ 1083 h 1505"/>
                <a:gd name="T38" fmla="*/ 2844 w 2176"/>
                <a:gd name="T39" fmla="*/ 951 h 1505"/>
                <a:gd name="T40" fmla="*/ 2562 w 2176"/>
                <a:gd name="T41" fmla="*/ 1041 h 1505"/>
                <a:gd name="T42" fmla="*/ 2165 w 2176"/>
                <a:gd name="T43" fmla="*/ 1119 h 1505"/>
                <a:gd name="T44" fmla="*/ 1755 w 2176"/>
                <a:gd name="T45" fmla="*/ 1294 h 1505"/>
                <a:gd name="T46" fmla="*/ 1962 w 2176"/>
                <a:gd name="T47" fmla="*/ 1035 h 1505"/>
                <a:gd name="T48" fmla="*/ 2119 w 2176"/>
                <a:gd name="T49" fmla="*/ 610 h 1505"/>
                <a:gd name="T50" fmla="*/ 2273 w 2176"/>
                <a:gd name="T51" fmla="*/ 437 h 1505"/>
                <a:gd name="T52" fmla="*/ 2586 w 2176"/>
                <a:gd name="T53" fmla="*/ 60 h 1505"/>
                <a:gd name="T54" fmla="*/ 2619 w 2176"/>
                <a:gd name="T55" fmla="*/ 0 h 1505"/>
                <a:gd name="T56" fmla="*/ 2577 w 2176"/>
                <a:gd name="T57" fmla="*/ 0 h 1505"/>
                <a:gd name="T58" fmla="*/ 2087 w 2176"/>
                <a:gd name="T59" fmla="*/ 545 h 1505"/>
                <a:gd name="T60" fmla="*/ 1930 w 2176"/>
                <a:gd name="T61" fmla="*/ 1017 h 1505"/>
                <a:gd name="T62" fmla="*/ 1639 w 2176"/>
                <a:gd name="T63" fmla="*/ 1330 h 1505"/>
                <a:gd name="T64" fmla="*/ 1480 w 2176"/>
                <a:gd name="T65" fmla="*/ 1035 h 1505"/>
                <a:gd name="T66" fmla="*/ 1315 w 2176"/>
                <a:gd name="T67" fmla="*/ 605 h 1505"/>
                <a:gd name="T68" fmla="*/ 1159 w 2176"/>
                <a:gd name="T69" fmla="*/ 222 h 1505"/>
                <a:gd name="T70" fmla="*/ 1029 w 2176"/>
                <a:gd name="T71" fmla="*/ 0 h 1505"/>
                <a:gd name="T72" fmla="*/ 981 w 2176"/>
                <a:gd name="T73" fmla="*/ 0 h 1505"/>
                <a:gd name="T74" fmla="*/ 1181 w 2176"/>
                <a:gd name="T75" fmla="*/ 419 h 1505"/>
                <a:gd name="T76" fmla="*/ 1348 w 2176"/>
                <a:gd name="T77" fmla="*/ 897 h 1505"/>
                <a:gd name="T78" fmla="*/ 1348 w 2176"/>
                <a:gd name="T79" fmla="*/ 897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 sz="1600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226 w 813"/>
                <a:gd name="T1" fmla="*/ 655 h 804"/>
                <a:gd name="T2" fmla="*/ 394 w 813"/>
                <a:gd name="T3" fmla="*/ 503 h 804"/>
                <a:gd name="T4" fmla="*/ 825 w 813"/>
                <a:gd name="T5" fmla="*/ 281 h 804"/>
                <a:gd name="T6" fmla="*/ 1027 w 813"/>
                <a:gd name="T7" fmla="*/ 0 h 804"/>
                <a:gd name="T8" fmla="*/ 870 w 813"/>
                <a:gd name="T9" fmla="*/ 150 h 804"/>
                <a:gd name="T10" fmla="*/ 209 w 813"/>
                <a:gd name="T11" fmla="*/ 569 h 804"/>
                <a:gd name="T12" fmla="*/ 0 w 813"/>
                <a:gd name="T13" fmla="*/ 862 h 804"/>
                <a:gd name="T14" fmla="*/ 0 w 813"/>
                <a:gd name="T15" fmla="*/ 934 h 804"/>
                <a:gd name="T16" fmla="*/ 226 w 813"/>
                <a:gd name="T17" fmla="*/ 655 h 804"/>
                <a:gd name="T18" fmla="*/ 226 w 813"/>
                <a:gd name="T19" fmla="*/ 65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 sz="1600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590 w 759"/>
                <a:gd name="T1" fmla="*/ 66 h 107"/>
                <a:gd name="T2" fmla="*/ 976 w 759"/>
                <a:gd name="T3" fmla="*/ 0 h 107"/>
                <a:gd name="T4" fmla="*/ 626 w 759"/>
                <a:gd name="T5" fmla="*/ 36 h 107"/>
                <a:gd name="T6" fmla="*/ 203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590 w 759"/>
                <a:gd name="T15" fmla="*/ 66 h 107"/>
                <a:gd name="T16" fmla="*/ 590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 sz="1600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809 w 3169"/>
                <a:gd name="T1" fmla="*/ 304 h 743"/>
                <a:gd name="T2" fmla="*/ 2260 w 3169"/>
                <a:gd name="T3" fmla="*/ 298 h 743"/>
                <a:gd name="T4" fmla="*/ 2726 w 3169"/>
                <a:gd name="T5" fmla="*/ 316 h 743"/>
                <a:gd name="T6" fmla="*/ 3267 w 3169"/>
                <a:gd name="T7" fmla="*/ 298 h 743"/>
                <a:gd name="T8" fmla="*/ 4134 w 3169"/>
                <a:gd name="T9" fmla="*/ 269 h 743"/>
                <a:gd name="T10" fmla="*/ 4064 w 3169"/>
                <a:gd name="T11" fmla="*/ 251 h 743"/>
                <a:gd name="T12" fmla="*/ 3160 w 3169"/>
                <a:gd name="T13" fmla="*/ 286 h 743"/>
                <a:gd name="T14" fmla="*/ 2612 w 3169"/>
                <a:gd name="T15" fmla="*/ 286 h 743"/>
                <a:gd name="T16" fmla="*/ 1902 w 3169"/>
                <a:gd name="T17" fmla="*/ 251 h 743"/>
                <a:gd name="T18" fmla="*/ 2014 w 3169"/>
                <a:gd name="T19" fmla="*/ 168 h 743"/>
                <a:gd name="T20" fmla="*/ 2661 w 3169"/>
                <a:gd name="T21" fmla="*/ 0 h 743"/>
                <a:gd name="T22" fmla="*/ 2556 w 3169"/>
                <a:gd name="T23" fmla="*/ 24 h 743"/>
                <a:gd name="T24" fmla="*/ 2399 w 3169"/>
                <a:gd name="T25" fmla="*/ 66 h 743"/>
                <a:gd name="T26" fmla="*/ 2091 w 3169"/>
                <a:gd name="T27" fmla="*/ 138 h 743"/>
                <a:gd name="T28" fmla="*/ 1751 w 3169"/>
                <a:gd name="T29" fmla="*/ 263 h 743"/>
                <a:gd name="T30" fmla="*/ 1652 w 3169"/>
                <a:gd name="T31" fmla="*/ 316 h 743"/>
                <a:gd name="T32" fmla="*/ 995 w 3169"/>
                <a:gd name="T33" fmla="*/ 478 h 743"/>
                <a:gd name="T34" fmla="*/ 434 w 3169"/>
                <a:gd name="T35" fmla="*/ 578 h 743"/>
                <a:gd name="T36" fmla="*/ 0 w 3169"/>
                <a:gd name="T37" fmla="*/ 747 h 743"/>
                <a:gd name="T38" fmla="*/ 364 w 3169"/>
                <a:gd name="T39" fmla="*/ 650 h 743"/>
                <a:gd name="T40" fmla="*/ 955 w 3169"/>
                <a:gd name="T41" fmla="*/ 514 h 743"/>
                <a:gd name="T42" fmla="*/ 1535 w 3169"/>
                <a:gd name="T43" fmla="*/ 376 h 743"/>
                <a:gd name="T44" fmla="*/ 1277 w 3169"/>
                <a:gd name="T45" fmla="*/ 556 h 743"/>
                <a:gd name="T46" fmla="*/ 1134 w 3169"/>
                <a:gd name="T47" fmla="*/ 873 h 743"/>
                <a:gd name="T48" fmla="*/ 1127 w 3169"/>
                <a:gd name="T49" fmla="*/ 873 h 743"/>
                <a:gd name="T50" fmla="*/ 1217 w 3169"/>
                <a:gd name="T51" fmla="*/ 873 h 743"/>
                <a:gd name="T52" fmla="*/ 1328 w 3169"/>
                <a:gd name="T53" fmla="*/ 566 h 743"/>
                <a:gd name="T54" fmla="*/ 1693 w 3169"/>
                <a:gd name="T55" fmla="*/ 346 h 743"/>
                <a:gd name="T56" fmla="*/ 1998 w 3169"/>
                <a:gd name="T57" fmla="*/ 514 h 743"/>
                <a:gd name="T58" fmla="*/ 2307 w 3169"/>
                <a:gd name="T59" fmla="*/ 807 h 743"/>
                <a:gd name="T60" fmla="*/ 2421 w 3169"/>
                <a:gd name="T61" fmla="*/ 873 h 743"/>
                <a:gd name="T62" fmla="*/ 2502 w 3169"/>
                <a:gd name="T63" fmla="*/ 873 h 743"/>
                <a:gd name="T64" fmla="*/ 2206 w 3169"/>
                <a:gd name="T65" fmla="*/ 626 h 743"/>
                <a:gd name="T66" fmla="*/ 1809 w 3169"/>
                <a:gd name="T67" fmla="*/ 304 h 743"/>
                <a:gd name="T68" fmla="*/ 1809 w 3169"/>
                <a:gd name="T69" fmla="*/ 304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 sz="1600"/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sk-SK" altLang="sk-SK" sz="1600" smtClean="0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sk-SK" altLang="sk-SK" sz="1600" smtClean="0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sk-SK" sz="1600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sk-SK" sz="1600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sk-SK" sz="1600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 sz="1600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 sz="1600"/>
            </a:p>
          </p:txBody>
        </p:sp>
        <p:sp>
          <p:nvSpPr>
            <p:cNvPr id="718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sk-SK" sz="1600"/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2417 w 2153"/>
                <a:gd name="T1" fmla="*/ 981 h 1930"/>
                <a:gd name="T2" fmla="*/ 2537 w 2153"/>
                <a:gd name="T3" fmla="*/ 1149 h 1930"/>
                <a:gd name="T4" fmla="*/ 2692 w 2153"/>
                <a:gd name="T5" fmla="*/ 1343 h 1930"/>
                <a:gd name="T6" fmla="*/ 2773 w 2153"/>
                <a:gd name="T7" fmla="*/ 1441 h 1930"/>
                <a:gd name="T8" fmla="*/ 2821 w 2153"/>
                <a:gd name="T9" fmla="*/ 1489 h 1930"/>
                <a:gd name="T10" fmla="*/ 2475 w 2153"/>
                <a:gd name="T11" fmla="*/ 1107 h 1930"/>
                <a:gd name="T12" fmla="*/ 2439 w 2153"/>
                <a:gd name="T13" fmla="*/ 1059 h 1930"/>
                <a:gd name="T14" fmla="*/ 2339 w 2153"/>
                <a:gd name="T15" fmla="*/ 1435 h 1930"/>
                <a:gd name="T16" fmla="*/ 2321 w 2153"/>
                <a:gd name="T17" fmla="*/ 1681 h 1930"/>
                <a:gd name="T18" fmla="*/ 2387 w 2153"/>
                <a:gd name="T19" fmla="*/ 2166 h 1930"/>
                <a:gd name="T20" fmla="*/ 2348 w 2153"/>
                <a:gd name="T21" fmla="*/ 2194 h 1930"/>
                <a:gd name="T22" fmla="*/ 2288 w 2153"/>
                <a:gd name="T23" fmla="*/ 1742 h 1930"/>
                <a:gd name="T24" fmla="*/ 2263 w 2153"/>
                <a:gd name="T25" fmla="*/ 1483 h 1930"/>
                <a:gd name="T26" fmla="*/ 2313 w 2153"/>
                <a:gd name="T27" fmla="*/ 1219 h 1930"/>
                <a:gd name="T28" fmla="*/ 2321 w 2153"/>
                <a:gd name="T29" fmla="*/ 1005 h 1930"/>
                <a:gd name="T30" fmla="*/ 1663 w 2153"/>
                <a:gd name="T31" fmla="*/ 1137 h 1930"/>
                <a:gd name="T32" fmla="*/ 1080 w 2153"/>
                <a:gd name="T33" fmla="*/ 1289 h 1930"/>
                <a:gd name="T34" fmla="*/ 417 w 2153"/>
                <a:gd name="T35" fmla="*/ 1507 h 1930"/>
                <a:gd name="T36" fmla="*/ 18 w 2153"/>
                <a:gd name="T37" fmla="*/ 1615 h 1930"/>
                <a:gd name="T38" fmla="*/ 393 w 2153"/>
                <a:gd name="T39" fmla="*/ 1477 h 1930"/>
                <a:gd name="T40" fmla="*/ 890 w 2153"/>
                <a:gd name="T41" fmla="*/ 1307 h 1930"/>
                <a:gd name="T42" fmla="*/ 1336 w 2153"/>
                <a:gd name="T43" fmla="*/ 1167 h 1930"/>
                <a:gd name="T44" fmla="*/ 1848 w 2153"/>
                <a:gd name="T45" fmla="*/ 1059 h 1930"/>
                <a:gd name="T46" fmla="*/ 2217 w 2153"/>
                <a:gd name="T47" fmla="*/ 945 h 1930"/>
                <a:gd name="T48" fmla="*/ 1751 w 2153"/>
                <a:gd name="T49" fmla="*/ 688 h 1930"/>
                <a:gd name="T50" fmla="*/ 1132 w 2153"/>
                <a:gd name="T51" fmla="*/ 580 h 1930"/>
                <a:gd name="T52" fmla="*/ 292 w 2153"/>
                <a:gd name="T53" fmla="*/ 161 h 1930"/>
                <a:gd name="T54" fmla="*/ 0 w 2153"/>
                <a:gd name="T55" fmla="*/ 83 h 1930"/>
                <a:gd name="T56" fmla="*/ 429 w 2153"/>
                <a:gd name="T57" fmla="*/ 179 h 1930"/>
                <a:gd name="T58" fmla="*/ 930 w 2153"/>
                <a:gd name="T59" fmla="*/ 448 h 1930"/>
                <a:gd name="T60" fmla="*/ 1222 w 2153"/>
                <a:gd name="T61" fmla="*/ 556 h 1930"/>
                <a:gd name="T62" fmla="*/ 1772 w 2153"/>
                <a:gd name="T63" fmla="*/ 658 h 1930"/>
                <a:gd name="T64" fmla="*/ 2163 w 2153"/>
                <a:gd name="T65" fmla="*/ 873 h 1930"/>
                <a:gd name="T66" fmla="*/ 1864 w 2153"/>
                <a:gd name="T67" fmla="*/ 526 h 1930"/>
                <a:gd name="T68" fmla="*/ 1689 w 2153"/>
                <a:gd name="T69" fmla="*/ 191 h 1930"/>
                <a:gd name="T70" fmla="*/ 1511 w 2153"/>
                <a:gd name="T71" fmla="*/ 0 h 1930"/>
                <a:gd name="T72" fmla="*/ 1758 w 2153"/>
                <a:gd name="T73" fmla="*/ 215 h 1930"/>
                <a:gd name="T74" fmla="*/ 1952 w 2153"/>
                <a:gd name="T75" fmla="*/ 550 h 1930"/>
                <a:gd name="T76" fmla="*/ 2288 w 2153"/>
                <a:gd name="T77" fmla="*/ 933 h 1930"/>
                <a:gd name="T78" fmla="*/ 2417 w 2153"/>
                <a:gd name="T79" fmla="*/ 981 h 1930"/>
                <a:gd name="T80" fmla="*/ 2417 w 2153"/>
                <a:gd name="T81" fmla="*/ 981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 sz="1600"/>
            </a:p>
          </p:txBody>
        </p:sp>
      </p:grpSp>
      <p:sp>
        <p:nvSpPr>
          <p:cNvPr id="718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719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719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19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19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A552E30-420A-4F33-B497-542DED18597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37" r:id="rId1"/>
    <p:sldLayoutId id="2147484738" r:id="rId2"/>
    <p:sldLayoutId id="2147484739" r:id="rId3"/>
    <p:sldLayoutId id="2147484740" r:id="rId4"/>
    <p:sldLayoutId id="2147484741" r:id="rId5"/>
    <p:sldLayoutId id="2147484742" r:id="rId6"/>
    <p:sldLayoutId id="2147484743" r:id="rId7"/>
    <p:sldLayoutId id="2147484744" r:id="rId8"/>
    <p:sldLayoutId id="2147484745" r:id="rId9"/>
    <p:sldLayoutId id="2147484746" r:id="rId10"/>
    <p:sldLayoutId id="2147484747" r:id="rId11"/>
    <p:sldLayoutId id="2147484748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gif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>
          <a:xfrm>
            <a:off x="1919288" y="5229226"/>
            <a:ext cx="8280400" cy="1223963"/>
          </a:xfrm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sk-SK" sz="2800" dirty="0" err="1" smtClean="0">
                <a:solidFill>
                  <a:srgbClr val="C92532"/>
                </a:solidFill>
                <a:effectLst/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MediTec</a:t>
            </a:r>
            <a:r>
              <a:rPr lang="en-US" altLang="sk-SK" sz="2800" dirty="0" smtClean="0">
                <a:solidFill>
                  <a:srgbClr val="C92532"/>
                </a:solidFill>
                <a:effectLst/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1</a:t>
            </a:r>
            <a:r>
              <a:rPr lang="en-US" altLang="sk-SK" sz="2800" baseline="30000" dirty="0" smtClean="0">
                <a:solidFill>
                  <a:srgbClr val="C92532"/>
                </a:solidFill>
                <a:effectLst/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</a:t>
            </a:r>
            <a:r>
              <a:rPr lang="en-US" altLang="sk-SK" sz="2800" dirty="0" smtClean="0">
                <a:solidFill>
                  <a:srgbClr val="C92532"/>
                </a:solidFill>
                <a:effectLst/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sk-SK" sz="2800" dirty="0">
                <a:solidFill>
                  <a:srgbClr val="C92532"/>
                </a:solidFill>
                <a:effectLst/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Coordination Meeting </a:t>
            </a:r>
            <a:br>
              <a:rPr lang="en-US" altLang="sk-SK" sz="2800" dirty="0">
                <a:solidFill>
                  <a:srgbClr val="C92532"/>
                </a:solidFill>
                <a:effectLst/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sk-SK" sz="2000" dirty="0" smtClean="0">
                <a:solidFill>
                  <a:srgbClr val="C92532"/>
                </a:solidFill>
                <a:effectLst/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en-US" altLang="sk-SK" sz="2000" baseline="30000" dirty="0" smtClean="0">
                <a:solidFill>
                  <a:srgbClr val="C92532"/>
                </a:solidFill>
                <a:effectLst/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en-US" altLang="sk-SK" sz="2000" dirty="0" smtClean="0">
                <a:solidFill>
                  <a:srgbClr val="C92532"/>
                </a:solidFill>
                <a:effectLst/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sk-SK" sz="2000" dirty="0">
                <a:solidFill>
                  <a:srgbClr val="C92532"/>
                </a:solidFill>
                <a:effectLst/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altLang="sk-SK" sz="2000" dirty="0" smtClean="0">
                <a:solidFill>
                  <a:srgbClr val="C92532"/>
                </a:solidFill>
                <a:effectLst/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</a:t>
            </a:r>
            <a:r>
              <a:rPr lang="en-US" altLang="sk-SK" sz="2000" baseline="30000" dirty="0" smtClean="0">
                <a:solidFill>
                  <a:srgbClr val="C92532"/>
                </a:solidFill>
                <a:effectLst/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altLang="sk-SK" sz="2000" dirty="0" smtClean="0">
                <a:solidFill>
                  <a:srgbClr val="C92532"/>
                </a:solidFill>
                <a:effectLst/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February 2018</a:t>
            </a:r>
            <a:r>
              <a:rPr lang="en-US" altLang="sk-SK" sz="2000" dirty="0">
                <a:solidFill>
                  <a:srgbClr val="C92532"/>
                </a:solidFill>
                <a:effectLst/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sk-SK" sz="2000" dirty="0">
                <a:solidFill>
                  <a:srgbClr val="C92532"/>
                </a:solidFill>
                <a:effectLst/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sk-SK" sz="2000" dirty="0" smtClean="0">
                <a:solidFill>
                  <a:srgbClr val="C92532"/>
                </a:solidFill>
                <a:effectLst/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Amman, Jordan</a:t>
            </a:r>
            <a:endParaRPr lang="sk-SK" altLang="sk-SK" sz="2800" dirty="0">
              <a:solidFill>
                <a:srgbClr val="FFFF00"/>
              </a:solidFill>
              <a:latin typeface="Myriad Pro" panose="020B0503030403020204" pitchFamily="34" charset="0"/>
            </a:endParaRPr>
          </a:p>
        </p:txBody>
      </p:sp>
      <p:pic>
        <p:nvPicPr>
          <p:cNvPr id="1536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7" y="1763149"/>
            <a:ext cx="3523499" cy="3097065"/>
          </a:xfrm>
          <a:prstGeom prst="rect">
            <a:avLst/>
          </a:prstGeom>
          <a:noFill/>
          <a:ln w="57150">
            <a:solidFill>
              <a:srgbClr val="A81220"/>
            </a:solidFill>
            <a:miter lim="800000"/>
            <a:headEnd/>
            <a:tailEnd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173" y="19472"/>
            <a:ext cx="6912768" cy="13746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ovensk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683" y="2175583"/>
            <a:ext cx="5744269" cy="2834834"/>
          </a:xfrm>
          <a:prstGeom prst="rect">
            <a:avLst/>
          </a:prstGeom>
          <a:effectLst>
            <a:outerShdw blurRad="63500" dist="76200" dir="30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budova"/>
          <p:cNvGrpSpPr/>
          <p:nvPr/>
        </p:nvGrpSpPr>
        <p:grpSpPr>
          <a:xfrm>
            <a:off x="7464152" y="3327519"/>
            <a:ext cx="1584176" cy="995194"/>
            <a:chOff x="3881359" y="2044184"/>
            <a:chExt cx="1584176" cy="99519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137" y="2044184"/>
              <a:ext cx="576064" cy="43641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881359" y="2577713"/>
              <a:ext cx="1584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kern="0" dirty="0">
                  <a:solidFill>
                    <a:schemeClr val="accent4">
                      <a:lumMod val="10000"/>
                    </a:schemeClr>
                  </a:solidFill>
                  <a:latin typeface="Myriad Pro" panose="020B0503030403020204" pitchFamily="34" charset="0"/>
                </a:rPr>
                <a:t>UPJŠ in </a:t>
              </a:r>
              <a:r>
                <a:rPr lang="en-US" sz="1200" b="1" kern="0" dirty="0" err="1">
                  <a:solidFill>
                    <a:schemeClr val="accent4">
                      <a:lumMod val="10000"/>
                    </a:schemeClr>
                  </a:solidFill>
                  <a:latin typeface="Myriad Pro" panose="020B0503030403020204" pitchFamily="34" charset="0"/>
                </a:rPr>
                <a:t>Košice</a:t>
              </a:r>
              <a:r>
                <a:rPr lang="en-US" sz="1200" b="1" kern="0" dirty="0">
                  <a:solidFill>
                    <a:schemeClr val="accent4">
                      <a:lumMod val="10000"/>
                    </a:schemeClr>
                  </a:solidFill>
                  <a:latin typeface="Myriad Pro" panose="020B0503030403020204" pitchFamily="34" charset="0"/>
                </a:rPr>
                <a:t> </a:t>
              </a:r>
              <a:br>
                <a:rPr lang="en-US" sz="1200" b="1" kern="0" dirty="0">
                  <a:solidFill>
                    <a:schemeClr val="accent4">
                      <a:lumMod val="10000"/>
                    </a:schemeClr>
                  </a:solidFill>
                  <a:latin typeface="Myriad Pro" panose="020B0503030403020204" pitchFamily="34" charset="0"/>
                </a:rPr>
              </a:br>
              <a:r>
                <a:rPr lang="en-US" sz="1200" b="1" kern="0" dirty="0">
                  <a:solidFill>
                    <a:schemeClr val="accent4">
                      <a:lumMod val="10000"/>
                    </a:schemeClr>
                  </a:solidFill>
                  <a:latin typeface="Myriad Pro" panose="020B0503030403020204" pitchFamily="34" charset="0"/>
                </a:rPr>
                <a:t>Faculty of Medicine</a:t>
              </a:r>
            </a:p>
          </p:txBody>
        </p:sp>
      </p:grpSp>
      <p:sp>
        <p:nvSpPr>
          <p:cNvPr id="16" name="UPJS_text"/>
          <p:cNvSpPr txBox="1">
            <a:spLocks noRot="1" noChangeArrowheads="1"/>
          </p:cNvSpPr>
          <p:nvPr/>
        </p:nvSpPr>
        <p:spPr bwMode="auto">
          <a:xfrm>
            <a:off x="407368" y="1071564"/>
            <a:ext cx="11449272" cy="545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9875" indent="-269875">
              <a:spcBef>
                <a:spcPts val="0"/>
              </a:spcBef>
              <a:spcAft>
                <a:spcPts val="600"/>
              </a:spcAft>
              <a:buSzPct val="90000"/>
              <a:buBlip>
                <a:blip r:embed="rId4"/>
              </a:buBlip>
              <a:defRPr/>
            </a:pPr>
            <a:endParaRPr lang="en-GB" sz="2200" b="1" kern="0" dirty="0" smtClean="0">
              <a:latin typeface="Myriad Pro" panose="020B0503030403020204" pitchFamily="34" charset="0"/>
            </a:endParaRPr>
          </a:p>
          <a:p>
            <a:pPr marL="269875" indent="-269875">
              <a:spcBef>
                <a:spcPts val="0"/>
              </a:spcBef>
              <a:spcAft>
                <a:spcPts val="600"/>
              </a:spcAft>
              <a:buSzPct val="90000"/>
              <a:buBlip>
                <a:blip r:embed="rId4"/>
              </a:buBlip>
              <a:defRPr/>
            </a:pPr>
            <a:endParaRPr lang="en-GB" sz="2200" b="1" kern="0" dirty="0" smtClean="0">
              <a:latin typeface="Myriad Pro" panose="020B0503030403020204" pitchFamily="34" charset="0"/>
            </a:endParaRPr>
          </a:p>
          <a:p>
            <a:pPr marL="269875" indent="-269875">
              <a:spcBef>
                <a:spcPts val="0"/>
              </a:spcBef>
              <a:spcAft>
                <a:spcPts val="600"/>
              </a:spcAft>
              <a:buSzPct val="90000"/>
              <a:buBlip>
                <a:blip r:embed="rId4"/>
              </a:buBlip>
              <a:defRPr/>
            </a:pPr>
            <a:endParaRPr lang="en-GB" sz="2200" b="1" kern="0" dirty="0" smtClean="0">
              <a:latin typeface="Myriad Pro" panose="020B0503030403020204" pitchFamily="34" charset="0"/>
            </a:endParaRPr>
          </a:p>
          <a:p>
            <a:pPr marL="269875" indent="-269875">
              <a:spcBef>
                <a:spcPts val="0"/>
              </a:spcBef>
              <a:spcAft>
                <a:spcPts val="600"/>
              </a:spcAft>
              <a:buSzPct val="90000"/>
              <a:buBlip>
                <a:blip r:embed="rId4"/>
              </a:buBlip>
              <a:defRPr/>
            </a:pPr>
            <a:endParaRPr lang="en-GB" sz="2200" b="1" kern="0" dirty="0" smtClean="0">
              <a:latin typeface="Myriad Pro" panose="020B0503030403020204" pitchFamily="34" charset="0"/>
            </a:endParaRPr>
          </a:p>
          <a:p>
            <a:pPr marL="269875" indent="-269875">
              <a:spcBef>
                <a:spcPts val="0"/>
              </a:spcBef>
              <a:spcAft>
                <a:spcPts val="600"/>
              </a:spcAft>
              <a:buSzPct val="90000"/>
              <a:buBlip>
                <a:blip r:embed="rId4"/>
              </a:buBlip>
              <a:defRPr/>
            </a:pPr>
            <a:endParaRPr lang="en-GB" sz="2200" b="1" kern="0" dirty="0" smtClean="0">
              <a:latin typeface="Myriad Pro" panose="020B0503030403020204" pitchFamily="34" charset="0"/>
            </a:endParaRPr>
          </a:p>
          <a:p>
            <a:pPr marL="269875" indent="-269875">
              <a:spcBef>
                <a:spcPts val="0"/>
              </a:spcBef>
              <a:spcAft>
                <a:spcPts val="600"/>
              </a:spcAft>
              <a:buSzPct val="90000"/>
              <a:buBlip>
                <a:blip r:embed="rId4"/>
              </a:buBlip>
              <a:defRPr/>
            </a:pPr>
            <a:endParaRPr lang="en-GB" sz="2200" b="1" kern="0" dirty="0" smtClean="0">
              <a:latin typeface="Myriad Pro" panose="020B0503030403020204" pitchFamily="34" charset="0"/>
            </a:endParaRPr>
          </a:p>
          <a:p>
            <a:pPr marL="269875" indent="-269875">
              <a:spcBef>
                <a:spcPts val="0"/>
              </a:spcBef>
              <a:spcAft>
                <a:spcPts val="600"/>
              </a:spcAft>
              <a:buSzPct val="90000"/>
              <a:buBlip>
                <a:blip r:embed="rId4"/>
              </a:buBlip>
              <a:defRPr/>
            </a:pPr>
            <a:endParaRPr lang="en-GB" sz="2200" b="1" kern="0" dirty="0" smtClean="0">
              <a:latin typeface="Myriad Pro" panose="020B0503030403020204" pitchFamily="34" charset="0"/>
            </a:endParaRPr>
          </a:p>
          <a:p>
            <a:pPr marL="269875" indent="-269875">
              <a:spcBef>
                <a:spcPts val="0"/>
              </a:spcBef>
              <a:spcAft>
                <a:spcPts val="600"/>
              </a:spcAft>
              <a:buSzPct val="90000"/>
              <a:buBlip>
                <a:blip r:embed="rId4"/>
              </a:buBlip>
              <a:defRPr/>
            </a:pPr>
            <a:endParaRPr lang="en-GB" sz="2200" b="1" kern="0" dirty="0" smtClean="0">
              <a:latin typeface="Myriad Pro" panose="020B0503030403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SzPct val="90000"/>
              <a:defRPr/>
            </a:pPr>
            <a:r>
              <a:rPr lang="en-GB" sz="2200" b="1" kern="0" dirty="0" smtClean="0">
                <a:solidFill>
                  <a:srgbClr val="FF9900"/>
                </a:solidFill>
                <a:latin typeface="Myriad Pro" panose="020B0503030403020204" pitchFamily="34" charset="0"/>
              </a:rPr>
              <a:t>Pavol Jozef </a:t>
            </a:r>
            <a:r>
              <a:rPr lang="en-GB" sz="2200" b="1" kern="0" dirty="0" err="1" smtClean="0">
                <a:solidFill>
                  <a:srgbClr val="FF9900"/>
                </a:solidFill>
                <a:latin typeface="Myriad Pro" panose="020B0503030403020204" pitchFamily="34" charset="0"/>
              </a:rPr>
              <a:t>Šafárik</a:t>
            </a:r>
            <a:r>
              <a:rPr lang="en-GB" sz="2200" b="1" kern="0" dirty="0" smtClean="0">
                <a:solidFill>
                  <a:srgbClr val="FF9900"/>
                </a:solidFill>
                <a:latin typeface="Myriad Pro" panose="020B0503030403020204" pitchFamily="34" charset="0"/>
              </a:rPr>
              <a:t> University in </a:t>
            </a:r>
            <a:r>
              <a:rPr lang="en-GB" sz="2200" b="1" kern="0" dirty="0" err="1" smtClean="0">
                <a:solidFill>
                  <a:srgbClr val="FF9900"/>
                </a:solidFill>
                <a:latin typeface="Myriad Pro" panose="020B0503030403020204" pitchFamily="34" charset="0"/>
              </a:rPr>
              <a:t>Košice</a:t>
            </a:r>
            <a:endParaRPr lang="en-GB" sz="2200" b="1" kern="0" dirty="0" smtClean="0">
              <a:solidFill>
                <a:srgbClr val="FF9900"/>
              </a:solidFill>
              <a:latin typeface="Myriad Pro" panose="020B0503030403020204" pitchFamily="34" charset="0"/>
            </a:endParaRPr>
          </a:p>
          <a:p>
            <a:pPr marL="269875" indent="-269875">
              <a:spcBef>
                <a:spcPts val="0"/>
              </a:spcBef>
              <a:spcAft>
                <a:spcPts val="600"/>
              </a:spcAft>
              <a:buSzPct val="90000"/>
              <a:buBlip>
                <a:blip r:embed="rId4"/>
              </a:buBlip>
              <a:defRPr/>
            </a:pPr>
            <a:r>
              <a:rPr lang="en-GB" sz="2200" b="1" kern="0" dirty="0" smtClean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the second oldest classical university in Slovakia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  <a:buSzPct val="90000"/>
              <a:buBlip>
                <a:blip r:embed="rId4"/>
              </a:buBlip>
              <a:defRPr/>
            </a:pPr>
            <a:r>
              <a:rPr lang="en-GB" sz="2200" b="1" kern="0" dirty="0" smtClean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founded as </a:t>
            </a:r>
            <a:r>
              <a:rPr lang="en-GB" sz="2400" b="1" kern="0" dirty="0" smtClean="0">
                <a:solidFill>
                  <a:srgbClr val="FF9900"/>
                </a:solidFill>
                <a:latin typeface="Myriad Pro" panose="020B0503030403020204" pitchFamily="34" charset="0"/>
              </a:rPr>
              <a:t>UNIVERSITAS CASSOVIENSIS</a:t>
            </a:r>
            <a:r>
              <a:rPr lang="en-GB" sz="2200" b="1" kern="0" dirty="0" smtClean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 in 1657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  <a:buSzPct val="90000"/>
              <a:buBlip>
                <a:blip r:embed="rId4"/>
              </a:buBlip>
              <a:defRPr/>
            </a:pPr>
            <a:r>
              <a:rPr lang="en-GB" sz="2200" b="1" kern="0" dirty="0" smtClean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established </a:t>
            </a:r>
            <a:r>
              <a:rPr lang="en-GB" sz="2200" b="1" kern="0" dirty="0" smtClean="0">
                <a:solidFill>
                  <a:srgbClr val="FF9900"/>
                </a:solidFill>
                <a:latin typeface="Myriad Pro" panose="020B0503030403020204" pitchFamily="34" charset="0"/>
              </a:rPr>
              <a:t>Pavol Jozef </a:t>
            </a:r>
            <a:r>
              <a:rPr lang="en-GB" sz="2200" b="1" kern="0" dirty="0" err="1" smtClean="0">
                <a:solidFill>
                  <a:srgbClr val="FF9900"/>
                </a:solidFill>
                <a:latin typeface="Myriad Pro" panose="020B0503030403020204" pitchFamily="34" charset="0"/>
              </a:rPr>
              <a:t>Šafárik</a:t>
            </a:r>
            <a:r>
              <a:rPr lang="en-GB" sz="2200" b="1" kern="0" dirty="0" smtClean="0">
                <a:solidFill>
                  <a:srgbClr val="FF9900"/>
                </a:solidFill>
                <a:latin typeface="Myriad Pro" panose="020B0503030403020204" pitchFamily="34" charset="0"/>
              </a:rPr>
              <a:t> University in </a:t>
            </a:r>
            <a:r>
              <a:rPr lang="en-GB" sz="2200" b="1" kern="0" dirty="0" err="1" smtClean="0">
                <a:solidFill>
                  <a:srgbClr val="FF9900"/>
                </a:solidFill>
                <a:latin typeface="Myriad Pro" panose="020B0503030403020204" pitchFamily="34" charset="0"/>
              </a:rPr>
              <a:t>Košice</a:t>
            </a:r>
            <a:r>
              <a:rPr lang="en-GB" sz="2200" b="1" kern="0" dirty="0" smtClean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 in </a:t>
            </a:r>
            <a:r>
              <a:rPr lang="en-GB" sz="2400" b="1" kern="0" dirty="0" smtClean="0">
                <a:solidFill>
                  <a:srgbClr val="FF9900"/>
                </a:solidFill>
                <a:latin typeface="Myriad Pro" panose="020B0503030403020204" pitchFamily="34" charset="0"/>
              </a:rPr>
              <a:t>1959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  <a:buSzPct val="90000"/>
              <a:buBlip>
                <a:blip r:embed="rId4"/>
              </a:buBlip>
              <a:defRPr/>
            </a:pPr>
            <a:r>
              <a:rPr lang="en-GB" sz="2200" b="1" kern="0" dirty="0" smtClean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5 faculties: </a:t>
            </a:r>
            <a:r>
              <a:rPr lang="en-GB" sz="2200" b="1" kern="0" dirty="0" smtClean="0">
                <a:solidFill>
                  <a:srgbClr val="C92532"/>
                </a:solidFill>
                <a:latin typeface="Myriad Pro" panose="020B0503030403020204" pitchFamily="34" charset="0"/>
              </a:rPr>
              <a:t>Medicine</a:t>
            </a:r>
            <a:r>
              <a:rPr lang="en-GB" sz="2200" b="1" kern="0" dirty="0" smtClean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, Science, Law, Public Administration and Arts</a:t>
            </a:r>
            <a:endParaRPr lang="en-GB" sz="2400" b="1" kern="0" dirty="0">
              <a:solidFill>
                <a:schemeClr val="accent4">
                  <a:lumMod val="10000"/>
                </a:schemeClr>
              </a:solidFill>
              <a:latin typeface="Myriad Pro" panose="020B0503030403020204" pitchFamily="34" charset="0"/>
              <a:cs typeface="Aharoni" pitchFamily="2" charset="-79"/>
            </a:endParaRPr>
          </a:p>
        </p:txBody>
      </p:sp>
      <p:pic>
        <p:nvPicPr>
          <p:cNvPr id="17" name="UPJS_logo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5" y="351564"/>
            <a:ext cx="720000" cy="720000"/>
          </a:xfrm>
          <a:prstGeom prst="rect">
            <a:avLst/>
          </a:prstGeom>
        </p:spPr>
      </p:pic>
      <p:pic>
        <p:nvPicPr>
          <p:cNvPr id="18" name="UPJS_foto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416" y="916449"/>
            <a:ext cx="5080743" cy="3372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upjs-mission"/>
          <p:cNvGrpSpPr/>
          <p:nvPr/>
        </p:nvGrpSpPr>
        <p:grpSpPr>
          <a:xfrm>
            <a:off x="7076828" y="351564"/>
            <a:ext cx="4806706" cy="5983236"/>
            <a:chOff x="7076828" y="351564"/>
            <a:chExt cx="4806706" cy="59832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828" y="351564"/>
              <a:ext cx="4806706" cy="598323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896200" y="1772816"/>
              <a:ext cx="3528392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 key mission of </a:t>
              </a:r>
              <a:r>
                <a:rPr lang="en-US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</a:t>
              </a:r>
              <a:r>
                <a:rPr lang="sk-SK" sz="2000" b="1" dirty="0" err="1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avol</a:t>
              </a:r>
              <a:r>
                <a:rPr lang="sk-SK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br>
                <a:rPr lang="sk-SK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sk-SK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</a:t>
              </a:r>
              <a:r>
                <a:rPr lang="sk-SK" sz="2000" b="1" dirty="0" err="1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ozef</a:t>
              </a:r>
              <a:r>
                <a:rPr lang="sk-SK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dirty="0" err="1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Šafárik</a:t>
              </a:r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University in </a:t>
              </a:r>
              <a:r>
                <a:rPr lang="sk-SK" sz="20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sk-SK" sz="20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sk-SK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dirty="0" err="1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Košice</a:t>
              </a:r>
              <a:r>
                <a:rPr lang="sk-SK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is </a:t>
              </a:r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 provide higher </a:t>
              </a:r>
              <a:r>
                <a:rPr lang="sk-SK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br>
                <a:rPr lang="sk-SK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sk-SK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education </a:t>
              </a:r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based on </a:t>
              </a:r>
              <a:r>
                <a:rPr lang="en-US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</a:t>
              </a:r>
              <a:r>
                <a:rPr lang="sk-SK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sk-SK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sk-SK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newest </a:t>
              </a:r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scientific </a:t>
              </a:r>
              <a:r>
                <a:rPr lang="en-US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findings</a:t>
              </a:r>
              <a:r>
                <a:rPr lang="sk-SK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sk-SK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sk-SK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 </a:t>
              </a:r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 wide international </a:t>
              </a:r>
              <a:r>
                <a:rPr lang="sk-SK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sk-SK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sk-SK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context</a:t>
              </a:r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following the </a:t>
              </a:r>
              <a:r>
                <a:rPr lang="sk-SK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sk-SK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sk-SK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European </a:t>
              </a:r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trends and goals </a:t>
              </a:r>
              <a:r>
                <a:rPr lang="sk-SK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sk-SK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sk-SK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en-US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laid </a:t>
              </a:r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down in the Bologna </a:t>
              </a:r>
              <a:r>
                <a:rPr lang="sk-SK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sk-SK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sk-SK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en-US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Declaration </a:t>
              </a:r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 other </a:t>
              </a:r>
              <a:r>
                <a:rPr lang="sk-SK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sk-SK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sk-SK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en-US" sz="20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documents</a:t>
              </a:r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endParaRPr lang="sk-SK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" name="LF_text"/>
          <p:cNvSpPr txBox="1">
            <a:spLocks noRot="1" noChangeArrowheads="1"/>
          </p:cNvSpPr>
          <p:nvPr/>
        </p:nvSpPr>
        <p:spPr bwMode="auto">
          <a:xfrm>
            <a:off x="407368" y="1071564"/>
            <a:ext cx="11449272" cy="545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9875" indent="-269875">
              <a:spcBef>
                <a:spcPts val="0"/>
              </a:spcBef>
              <a:spcAft>
                <a:spcPts val="600"/>
              </a:spcAft>
              <a:buSzPct val="90000"/>
              <a:buBlip>
                <a:blip r:embed="rId4"/>
              </a:buBlip>
              <a:defRPr/>
            </a:pPr>
            <a:endParaRPr lang="sk-SK" sz="2200" b="1" kern="0" dirty="0">
              <a:latin typeface="Myriad Pro" panose="020B0503030403020204" pitchFamily="34" charset="0"/>
            </a:endParaRPr>
          </a:p>
          <a:p>
            <a:pPr marL="269875" indent="-269875">
              <a:spcBef>
                <a:spcPts val="0"/>
              </a:spcBef>
              <a:spcAft>
                <a:spcPts val="600"/>
              </a:spcAft>
              <a:buSzPct val="90000"/>
              <a:buBlip>
                <a:blip r:embed="rId4"/>
              </a:buBlip>
              <a:defRPr/>
            </a:pPr>
            <a:endParaRPr lang="sk-SK" sz="2200" b="1" kern="0" dirty="0">
              <a:latin typeface="Myriad Pro" panose="020B0503030403020204" pitchFamily="34" charset="0"/>
            </a:endParaRPr>
          </a:p>
          <a:p>
            <a:pPr marL="269875" indent="-269875">
              <a:spcBef>
                <a:spcPts val="0"/>
              </a:spcBef>
              <a:spcAft>
                <a:spcPts val="600"/>
              </a:spcAft>
              <a:buSzPct val="90000"/>
              <a:buBlip>
                <a:blip r:embed="rId4"/>
              </a:buBlip>
              <a:defRPr/>
            </a:pPr>
            <a:endParaRPr lang="sk-SK" sz="2200" b="1" kern="0" dirty="0">
              <a:latin typeface="Myriad Pro" panose="020B0503030403020204" pitchFamily="34" charset="0"/>
            </a:endParaRPr>
          </a:p>
          <a:p>
            <a:pPr marL="269875" indent="-269875">
              <a:spcBef>
                <a:spcPts val="0"/>
              </a:spcBef>
              <a:spcAft>
                <a:spcPts val="600"/>
              </a:spcAft>
              <a:buSzPct val="90000"/>
              <a:buBlip>
                <a:blip r:embed="rId4"/>
              </a:buBlip>
              <a:defRPr/>
            </a:pPr>
            <a:endParaRPr lang="sk-SK" sz="2200" b="1" kern="0" dirty="0">
              <a:latin typeface="Myriad Pro" panose="020B0503030403020204" pitchFamily="34" charset="0"/>
            </a:endParaRPr>
          </a:p>
          <a:p>
            <a:pPr marL="269875" indent="-269875">
              <a:spcBef>
                <a:spcPts val="0"/>
              </a:spcBef>
              <a:spcAft>
                <a:spcPts val="600"/>
              </a:spcAft>
              <a:buSzPct val="90000"/>
              <a:buBlip>
                <a:blip r:embed="rId4"/>
              </a:buBlip>
              <a:defRPr/>
            </a:pPr>
            <a:endParaRPr lang="sk-SK" sz="2200" b="1" kern="0" dirty="0">
              <a:latin typeface="Myriad Pro" panose="020B0503030403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SzPct val="90000"/>
              <a:defRPr/>
            </a:pPr>
            <a:r>
              <a:rPr lang="en-US" sz="2200" b="1" kern="0" dirty="0">
                <a:solidFill>
                  <a:srgbClr val="C92532"/>
                </a:solidFill>
                <a:latin typeface="Myriad Pro" panose="020B0503030403020204" pitchFamily="34" charset="0"/>
              </a:rPr>
              <a:t>Faculty of Medicine at </a:t>
            </a:r>
            <a:r>
              <a:rPr lang="sk-SK" sz="2200" b="1" kern="0" dirty="0">
                <a:solidFill>
                  <a:srgbClr val="C92532"/>
                </a:solidFill>
                <a:latin typeface="Myriad Pro" panose="020B0503030403020204" pitchFamily="34" charset="0"/>
              </a:rPr>
              <a:t>UPJŠ </a:t>
            </a:r>
            <a:r>
              <a:rPr lang="en-US" sz="2200" b="1" kern="0" dirty="0">
                <a:solidFill>
                  <a:srgbClr val="C92532"/>
                </a:solidFill>
                <a:latin typeface="Myriad Pro" panose="020B0503030403020204" pitchFamily="34" charset="0"/>
              </a:rPr>
              <a:t>in</a:t>
            </a:r>
            <a:r>
              <a:rPr lang="sk-SK" sz="2200" b="1" kern="0" dirty="0">
                <a:solidFill>
                  <a:srgbClr val="C92532"/>
                </a:solidFill>
                <a:latin typeface="Myriad Pro" panose="020B0503030403020204" pitchFamily="34" charset="0"/>
              </a:rPr>
              <a:t> Košice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  <a:buSzPct val="90000"/>
              <a:buBlip>
                <a:blip r:embed="rId4"/>
              </a:buBlip>
              <a:defRPr/>
            </a:pPr>
            <a:r>
              <a:rPr lang="sk-SK" sz="2200" b="1" kern="0" dirty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11</a:t>
            </a:r>
            <a:r>
              <a:rPr lang="en-US" sz="2200" b="1" kern="0" dirty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 years older than University</a:t>
            </a:r>
            <a:r>
              <a:rPr lang="sk-SK" sz="2200" b="1" kern="0" dirty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 (</a:t>
            </a:r>
            <a:r>
              <a:rPr lang="sk-SK" sz="2400" b="1" kern="0" dirty="0">
                <a:solidFill>
                  <a:srgbClr val="C92532"/>
                </a:solidFill>
                <a:latin typeface="Myriad Pro" panose="020B0503030403020204" pitchFamily="34" charset="0"/>
              </a:rPr>
              <a:t>1948</a:t>
            </a:r>
            <a:r>
              <a:rPr lang="sk-SK" sz="2200" b="1" kern="0" dirty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, UK </a:t>
            </a:r>
            <a:r>
              <a:rPr lang="en-US" sz="2200" b="1" kern="0" dirty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in</a:t>
            </a:r>
            <a:r>
              <a:rPr lang="sk-SK" sz="2200" b="1" kern="0" dirty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 Bratislava)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  <a:buSzPct val="90000"/>
              <a:buBlip>
                <a:blip r:embed="rId4"/>
              </a:buBlip>
              <a:defRPr/>
            </a:pPr>
            <a:r>
              <a:rPr lang="sk-SK" sz="2200" b="1" kern="0" dirty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Bc., Mgr.: </a:t>
            </a:r>
            <a:r>
              <a:rPr lang="en-US" sz="2200" b="1" kern="0" dirty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Nursing Care, Physiotherapy, Public health</a:t>
            </a:r>
            <a:endParaRPr lang="sk-SK" sz="2200" b="1" kern="0" dirty="0">
              <a:solidFill>
                <a:schemeClr val="accent4">
                  <a:lumMod val="10000"/>
                </a:schemeClr>
              </a:solidFill>
              <a:latin typeface="Myriad Pro" panose="020B0503030403020204" pitchFamily="34" charset="0"/>
            </a:endParaRPr>
          </a:p>
          <a:p>
            <a:pPr marL="269875" indent="-269875">
              <a:spcBef>
                <a:spcPts val="0"/>
              </a:spcBef>
              <a:spcAft>
                <a:spcPts val="600"/>
              </a:spcAft>
              <a:buSzPct val="90000"/>
              <a:buBlip>
                <a:blip r:embed="rId4"/>
              </a:buBlip>
              <a:defRPr/>
            </a:pPr>
            <a:r>
              <a:rPr lang="sk-SK" sz="2200" b="1" kern="0" dirty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Dr.: </a:t>
            </a:r>
            <a:r>
              <a:rPr lang="en-US" sz="2400" b="1" kern="0" dirty="0">
                <a:solidFill>
                  <a:srgbClr val="C92532"/>
                </a:solidFill>
                <a:latin typeface="Myriad Pro" panose="020B0503030403020204" pitchFamily="34" charset="0"/>
              </a:rPr>
              <a:t>General and Dental medicine</a:t>
            </a:r>
            <a:r>
              <a:rPr lang="sk-SK" sz="2400" b="1" kern="0" dirty="0">
                <a:solidFill>
                  <a:srgbClr val="C92532"/>
                </a:solidFill>
                <a:latin typeface="Myriad Pro" panose="020B0503030403020204" pitchFamily="34" charset="0"/>
              </a:rPr>
              <a:t> </a:t>
            </a:r>
            <a:r>
              <a:rPr lang="sk-SK" sz="2200" b="1" kern="0" dirty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(SK/EN, </a:t>
            </a:r>
            <a:r>
              <a:rPr lang="sk-SK" sz="2400" b="1" kern="0" dirty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2 640</a:t>
            </a:r>
            <a:r>
              <a:rPr lang="sk-SK" sz="2200" b="1" kern="0" dirty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en-US" sz="2200" b="1" kern="0" dirty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students</a:t>
            </a:r>
            <a:r>
              <a:rPr lang="sk-SK" sz="2200" b="1" kern="0" dirty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)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  <a:buSzPct val="90000"/>
              <a:buBlip>
                <a:blip r:embed="rId4"/>
              </a:buBlip>
              <a:defRPr/>
            </a:pPr>
            <a:r>
              <a:rPr lang="en-US" sz="2200" b="1" kern="0" dirty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PhD. and specialization</a:t>
            </a:r>
            <a:r>
              <a:rPr lang="sk-SK" sz="2200" b="1" kern="0" dirty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 study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  <a:buSzPct val="90000"/>
              <a:buBlip>
                <a:blip r:embed="rId4"/>
              </a:buBlip>
              <a:defRPr/>
            </a:pPr>
            <a:r>
              <a:rPr lang="en-US" sz="2200" b="1" kern="0" dirty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more than </a:t>
            </a:r>
            <a:r>
              <a:rPr lang="sk-SK" sz="2400" b="1" kern="0" dirty="0">
                <a:solidFill>
                  <a:srgbClr val="C92532"/>
                </a:solidFill>
                <a:latin typeface="Myriad Pro" panose="020B0503030403020204" pitchFamily="34" charset="0"/>
              </a:rPr>
              <a:t>60</a:t>
            </a:r>
            <a:r>
              <a:rPr lang="en-US" sz="2400" b="1" kern="0" dirty="0">
                <a:solidFill>
                  <a:srgbClr val="C92532"/>
                </a:solidFill>
                <a:latin typeface="Myriad Pro" panose="020B0503030403020204" pitchFamily="34" charset="0"/>
              </a:rPr>
              <a:t> departments</a:t>
            </a:r>
            <a:r>
              <a:rPr lang="en-US" sz="2200" b="1" kern="0" dirty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 and clinics</a:t>
            </a:r>
            <a:endParaRPr lang="sk-SK" sz="2200" b="1" kern="0" dirty="0">
              <a:solidFill>
                <a:schemeClr val="accent4">
                  <a:lumMod val="10000"/>
                </a:schemeClr>
              </a:solidFill>
              <a:latin typeface="Myriad Pro" panose="020B0503030403020204" pitchFamily="34" charset="0"/>
            </a:endParaRPr>
          </a:p>
          <a:p>
            <a:pPr marL="269875" indent="-269875">
              <a:spcBef>
                <a:spcPts val="0"/>
              </a:spcBef>
              <a:spcAft>
                <a:spcPts val="600"/>
              </a:spcAft>
              <a:buSzPct val="90000"/>
              <a:buBlip>
                <a:blip r:embed="rId4"/>
              </a:buBlip>
              <a:defRPr/>
            </a:pPr>
            <a:r>
              <a:rPr lang="en-US" sz="2200" b="1" kern="0" dirty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students from over </a:t>
            </a:r>
            <a:r>
              <a:rPr lang="sk-SK" sz="2400" b="1" kern="0" dirty="0">
                <a:solidFill>
                  <a:srgbClr val="C92532"/>
                </a:solidFill>
                <a:latin typeface="Myriad Pro" panose="020B0503030403020204" pitchFamily="34" charset="0"/>
              </a:rPr>
              <a:t>40 </a:t>
            </a:r>
            <a:r>
              <a:rPr lang="en-US" sz="2400" b="1" kern="0" dirty="0">
                <a:solidFill>
                  <a:srgbClr val="C92532"/>
                </a:solidFill>
                <a:latin typeface="Myriad Pro" panose="020B0503030403020204" pitchFamily="34" charset="0"/>
              </a:rPr>
              <a:t>countries</a:t>
            </a:r>
            <a:r>
              <a:rPr lang="sk-SK" sz="2200" b="1" kern="0" dirty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 </a:t>
            </a:r>
            <a:endParaRPr lang="sk-SK" sz="2200" b="1" kern="0" dirty="0">
              <a:solidFill>
                <a:schemeClr val="accent4">
                  <a:lumMod val="1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marL="269875" indent="-269875">
              <a:spcBef>
                <a:spcPts val="0"/>
              </a:spcBef>
              <a:spcAft>
                <a:spcPts val="600"/>
              </a:spcAft>
              <a:buSzPct val="90000"/>
              <a:buBlip>
                <a:blip r:embed="rId4"/>
              </a:buBlip>
              <a:defRPr/>
            </a:pPr>
            <a:r>
              <a:rPr lang="en-US" sz="2200" b="1" kern="0" dirty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more than </a:t>
            </a:r>
            <a:r>
              <a:rPr lang="sk-SK" sz="2400" b="1" kern="0" dirty="0">
                <a:solidFill>
                  <a:srgbClr val="C92532"/>
                </a:solidFill>
                <a:latin typeface="Myriad Pro" panose="020B0503030403020204" pitchFamily="34" charset="0"/>
              </a:rPr>
              <a:t>12 500 </a:t>
            </a:r>
            <a:r>
              <a:rPr lang="en-US" sz="2400" b="1" kern="0" dirty="0">
                <a:solidFill>
                  <a:srgbClr val="C92532"/>
                </a:solidFill>
                <a:latin typeface="Myriad Pro" panose="020B0503030403020204" pitchFamily="34" charset="0"/>
              </a:rPr>
              <a:t>graduates</a:t>
            </a:r>
          </a:p>
        </p:txBody>
      </p:sp>
      <p:pic>
        <p:nvPicPr>
          <p:cNvPr id="20" name="LF_logo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351564"/>
            <a:ext cx="720000" cy="720000"/>
          </a:xfrm>
          <a:prstGeom prst="rect">
            <a:avLst/>
          </a:prstGeom>
        </p:spPr>
      </p:pic>
      <p:pic>
        <p:nvPicPr>
          <p:cNvPr id="21" name="L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415" y="924525"/>
            <a:ext cx="5080743" cy="1696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ULI_text"/>
          <p:cNvSpPr txBox="1">
            <a:spLocks noRot="1" noChangeArrowheads="1"/>
          </p:cNvSpPr>
          <p:nvPr/>
        </p:nvSpPr>
        <p:spPr bwMode="auto">
          <a:xfrm>
            <a:off x="407368" y="1071564"/>
            <a:ext cx="11449272" cy="545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9875" indent="-269875">
              <a:spcBef>
                <a:spcPts val="0"/>
              </a:spcBef>
              <a:spcAft>
                <a:spcPts val="600"/>
              </a:spcAft>
              <a:buSzPct val="90000"/>
              <a:buBlip>
                <a:blip r:embed="rId4"/>
              </a:buBlip>
              <a:defRPr/>
            </a:pPr>
            <a:endParaRPr lang="en-US" sz="2200" b="1" kern="0" dirty="0">
              <a:latin typeface="Myriad Pro" panose="020B0503030403020204" pitchFamily="34" charset="0"/>
            </a:endParaRPr>
          </a:p>
          <a:p>
            <a:pPr marL="269875" indent="-269875">
              <a:spcBef>
                <a:spcPts val="0"/>
              </a:spcBef>
              <a:spcAft>
                <a:spcPts val="600"/>
              </a:spcAft>
              <a:buSzPct val="90000"/>
              <a:buBlip>
                <a:blip r:embed="rId4"/>
              </a:buBlip>
              <a:defRPr/>
            </a:pPr>
            <a:endParaRPr lang="en-US" sz="2200" b="1" kern="0" dirty="0">
              <a:latin typeface="Myriad Pro" panose="020B0503030403020204" pitchFamily="34" charset="0"/>
            </a:endParaRPr>
          </a:p>
          <a:p>
            <a:pPr marL="269875" indent="-269875">
              <a:spcBef>
                <a:spcPts val="0"/>
              </a:spcBef>
              <a:spcAft>
                <a:spcPts val="600"/>
              </a:spcAft>
              <a:buSzPct val="90000"/>
              <a:buBlip>
                <a:blip r:embed="rId4"/>
              </a:buBlip>
              <a:defRPr/>
            </a:pPr>
            <a:endParaRPr lang="en-US" sz="2200" b="1" kern="0" dirty="0">
              <a:latin typeface="Myriad Pro" panose="020B0503030403020204" pitchFamily="34" charset="0"/>
            </a:endParaRPr>
          </a:p>
          <a:p>
            <a:pPr marL="269875" indent="-269875">
              <a:spcBef>
                <a:spcPts val="0"/>
              </a:spcBef>
              <a:spcAft>
                <a:spcPts val="600"/>
              </a:spcAft>
              <a:buSzPct val="90000"/>
              <a:buBlip>
                <a:blip r:embed="rId4"/>
              </a:buBlip>
              <a:defRPr/>
            </a:pPr>
            <a:endParaRPr lang="en-US" sz="2200" b="1" kern="0" dirty="0">
              <a:latin typeface="Myriad Pro" panose="020B0503030403020204" pitchFamily="34" charset="0"/>
            </a:endParaRPr>
          </a:p>
          <a:p>
            <a:pPr marL="269875" indent="-269875">
              <a:spcBef>
                <a:spcPts val="0"/>
              </a:spcBef>
              <a:spcAft>
                <a:spcPts val="600"/>
              </a:spcAft>
              <a:buSzPct val="90000"/>
              <a:buBlip>
                <a:blip r:embed="rId4"/>
              </a:buBlip>
              <a:defRPr/>
            </a:pPr>
            <a:endParaRPr lang="en-US" sz="2200" b="1" kern="0" dirty="0">
              <a:latin typeface="Myriad Pro" panose="020B0503030403020204" pitchFamily="34" charset="0"/>
            </a:endParaRPr>
          </a:p>
          <a:p>
            <a:pPr marL="269875" indent="-269875">
              <a:spcBef>
                <a:spcPts val="0"/>
              </a:spcBef>
              <a:spcAft>
                <a:spcPts val="600"/>
              </a:spcAft>
              <a:buSzPct val="90000"/>
              <a:buBlip>
                <a:blip r:embed="rId4"/>
              </a:buBlip>
              <a:defRPr/>
            </a:pPr>
            <a:endParaRPr lang="en-US" sz="2200" b="1" kern="0" dirty="0">
              <a:latin typeface="Myriad Pro" panose="020B0503030403020204" pitchFamily="34" charset="0"/>
            </a:endParaRPr>
          </a:p>
          <a:p>
            <a:pPr marL="269875" indent="-269875">
              <a:spcBef>
                <a:spcPts val="0"/>
              </a:spcBef>
              <a:spcAft>
                <a:spcPts val="600"/>
              </a:spcAft>
              <a:buSzPct val="90000"/>
              <a:buBlip>
                <a:blip r:embed="rId4"/>
              </a:buBlip>
              <a:defRPr/>
            </a:pPr>
            <a:endParaRPr lang="en-US" sz="2200" b="1" kern="0" dirty="0">
              <a:latin typeface="Myriad Pro" panose="020B0503030403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SzPct val="90000"/>
              <a:defRPr/>
            </a:pPr>
            <a:r>
              <a:rPr lang="en-US" sz="2200" b="1" kern="0" dirty="0">
                <a:solidFill>
                  <a:srgbClr val="C92532"/>
                </a:solidFill>
                <a:latin typeface="Myriad Pro" panose="020B0503030403020204" pitchFamily="34" charset="0"/>
              </a:rPr>
              <a:t>Department of Medical Informatics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  <a:buSzPct val="90000"/>
              <a:buBlip>
                <a:blip r:embed="rId4"/>
              </a:buBlip>
              <a:defRPr/>
            </a:pPr>
            <a:r>
              <a:rPr lang="en-US" sz="2200" b="1" kern="0" dirty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since 1990 – first computer classroom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  <a:buSzPct val="90000"/>
              <a:buBlip>
                <a:blip r:embed="rId4"/>
              </a:buBlip>
              <a:defRPr/>
            </a:pPr>
            <a:r>
              <a:rPr lang="en-US" sz="2200" b="1" kern="0" dirty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Medical Informatics, Evidence Based Medicine, Biostatistics, IS in Medicine, Computer Biometrics ...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  <a:buSzPct val="90000"/>
              <a:buBlip>
                <a:blip r:embed="rId4"/>
              </a:buBlip>
              <a:defRPr/>
            </a:pPr>
            <a:r>
              <a:rPr lang="en-US" sz="2200" b="1" kern="0" dirty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eLearning, telemedicine, videoconferences, human motion analysis, statistical evaluation of experimental data, virtual patients, </a:t>
            </a:r>
            <a:r>
              <a:rPr lang="en-US" sz="2200" b="1" kern="0" dirty="0" err="1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eAssessment</a:t>
            </a:r>
            <a:r>
              <a:rPr lang="en-US" sz="2200" b="1" kern="0" dirty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, …</a:t>
            </a:r>
          </a:p>
        </p:txBody>
      </p:sp>
      <p:pic>
        <p:nvPicPr>
          <p:cNvPr id="23" name="ULI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92" y="930253"/>
            <a:ext cx="4114772" cy="2747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751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316 0.57106 L 0.92518 0.2824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1" y="-1444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36276 -0.4275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38" y="-2138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-0.85638 0.0157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26" y="78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-0.85638 0.0157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26" y="787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9" grpId="0"/>
      <p:bldP spid="19" grpId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07367" y="1105124"/>
            <a:ext cx="11449273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80000"/>
              <a:defRPr/>
            </a:pPr>
            <a:r>
              <a:rPr lang="en-GB" altLang="sk-SK" sz="2200" b="1" dirty="0" smtClean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Reasons why the students are choosing our university:</a:t>
            </a:r>
          </a:p>
          <a:p>
            <a:pPr marL="444500" indent="-444500"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n-GB" altLang="sk-SK" sz="2200" b="1" dirty="0" smtClean="0">
                <a:solidFill>
                  <a:srgbClr val="C92532"/>
                </a:solidFill>
                <a:latin typeface="Myriad Pro" panose="020B0503030403020204" pitchFamily="34" charset="0"/>
              </a:rPr>
              <a:t>Tradition and history of university education since 17</a:t>
            </a:r>
            <a:r>
              <a:rPr lang="en-GB" altLang="sk-SK" sz="2200" b="1" baseline="30000" dirty="0" smtClean="0">
                <a:solidFill>
                  <a:srgbClr val="C92532"/>
                </a:solidFill>
                <a:latin typeface="Myriad Pro" panose="020B0503030403020204" pitchFamily="34" charset="0"/>
              </a:rPr>
              <a:t>th</a:t>
            </a:r>
            <a:r>
              <a:rPr lang="en-GB" altLang="sk-SK" sz="2200" b="1" dirty="0" smtClean="0">
                <a:solidFill>
                  <a:srgbClr val="C92532"/>
                </a:solidFill>
                <a:latin typeface="Myriad Pro" panose="020B0503030403020204" pitchFamily="34" charset="0"/>
              </a:rPr>
              <a:t> century and grades recognized all around the world </a:t>
            </a:r>
          </a:p>
          <a:p>
            <a:pPr marL="2333625" indent="-444500"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n-GB" altLang="sk-SK" sz="2200" b="1" dirty="0" smtClean="0">
                <a:solidFill>
                  <a:srgbClr val="C92532"/>
                </a:solidFill>
                <a:latin typeface="Myriad Pro" panose="020B0503030403020204" pitchFamily="34" charset="0"/>
              </a:rPr>
              <a:t>Quality of education combining traditional and modern methods as well as extensive clinical praxis in hospitals</a:t>
            </a:r>
          </a:p>
          <a:p>
            <a:pPr marL="4486275" indent="-444500"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n-GB" altLang="sk-SK" sz="2200" b="1" dirty="0" smtClean="0">
                <a:solidFill>
                  <a:srgbClr val="C92532"/>
                </a:solidFill>
                <a:latin typeface="Myriad Pro" panose="020B0503030403020204" pitchFamily="34" charset="0"/>
              </a:rPr>
              <a:t>The city of students offering a lot of opportunities in social, cultural and sport activities</a:t>
            </a:r>
            <a:br>
              <a:rPr lang="en-GB" altLang="sk-SK" sz="2200" b="1" dirty="0" smtClean="0">
                <a:solidFill>
                  <a:srgbClr val="C92532"/>
                </a:solidFill>
                <a:latin typeface="Myriad Pro" panose="020B0503030403020204" pitchFamily="34" charset="0"/>
              </a:rPr>
            </a:br>
            <a:r>
              <a:rPr lang="en-GB" altLang="sk-SK" sz="2200" b="1" dirty="0" smtClean="0">
                <a:solidFill>
                  <a:srgbClr val="C92532"/>
                </a:solidFill>
                <a:latin typeface="Myriad Pro" panose="020B0503030403020204" pitchFamily="34" charset="0"/>
              </a:rPr>
              <a:t/>
            </a:r>
            <a:br>
              <a:rPr lang="en-GB" altLang="sk-SK" sz="2200" b="1" dirty="0" smtClean="0">
                <a:solidFill>
                  <a:srgbClr val="C92532"/>
                </a:solidFill>
                <a:latin typeface="Myriad Pro" panose="020B0503030403020204" pitchFamily="34" charset="0"/>
              </a:rPr>
            </a:br>
            <a:r>
              <a:rPr lang="en-GB" altLang="sk-SK" sz="2400" b="1" dirty="0" err="1" smtClean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Košice</a:t>
            </a:r>
            <a:r>
              <a:rPr lang="en-GB" altLang="sk-SK" sz="2400" b="1" dirty="0" smtClean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:</a:t>
            </a:r>
            <a:r>
              <a:rPr lang="en-GB" altLang="sk-SK" sz="1800" b="1" dirty="0" smtClean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/>
            </a:r>
            <a:br>
              <a:rPr lang="en-GB" altLang="sk-SK" sz="1800" b="1" dirty="0" smtClean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</a:br>
            <a:r>
              <a:rPr lang="en-GB" altLang="sk-SK" sz="1800" b="1" dirty="0" smtClean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- </a:t>
            </a:r>
            <a:r>
              <a:rPr lang="en-GB" altLang="sk-SK" sz="2000" b="1" dirty="0" smtClean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European Capital of Culture 2013</a:t>
            </a:r>
            <a:br>
              <a:rPr lang="en-GB" altLang="sk-SK" sz="2000" b="1" dirty="0" smtClean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</a:br>
            <a:r>
              <a:rPr lang="en-GB" altLang="sk-SK" sz="2000" b="1" dirty="0" smtClean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- European  City of Sport 2016</a:t>
            </a:r>
            <a:br>
              <a:rPr lang="en-GB" altLang="sk-SK" sz="2000" b="1" dirty="0" smtClean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</a:br>
            <a:r>
              <a:rPr lang="en-GB" altLang="sk-SK" sz="2000" b="1" dirty="0" smtClean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- Peace marathon (95</a:t>
            </a:r>
            <a:r>
              <a:rPr lang="en-GB" altLang="sk-SK" sz="2000" b="1" baseline="30000" dirty="0" smtClean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th</a:t>
            </a:r>
            <a:r>
              <a:rPr lang="en-GB" altLang="sk-SK" sz="2000" b="1" dirty="0" smtClean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 in 2018, October 07, 2018)</a:t>
            </a:r>
            <a:br>
              <a:rPr lang="en-GB" altLang="sk-SK" sz="2000" b="1" dirty="0" smtClean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</a:br>
            <a:r>
              <a:rPr lang="en-GB" altLang="sk-SK" sz="2000" b="1" dirty="0" smtClean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- UNESCO Creative City of Media Arts …</a:t>
            </a:r>
            <a:endParaRPr lang="en-GB" altLang="sk-SK" sz="2800" b="1" dirty="0">
              <a:solidFill>
                <a:srgbClr val="C92532"/>
              </a:solidFill>
              <a:latin typeface="Myriad Pro" panose="020B0503030403020204" pitchFamily="34" charset="0"/>
            </a:endParaRPr>
          </a:p>
        </p:txBody>
      </p:sp>
      <p:sp>
        <p:nvSpPr>
          <p:cNvPr id="16388" name="Obdĺžnik 3"/>
          <p:cNvSpPr>
            <a:spLocks noChangeArrowheads="1"/>
          </p:cNvSpPr>
          <p:nvPr/>
        </p:nvSpPr>
        <p:spPr bwMode="auto">
          <a:xfrm>
            <a:off x="5708650" y="3259139"/>
            <a:ext cx="954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k-SK" altLang="sk-SK" sz="1600">
                <a:solidFill>
                  <a:srgbClr val="C92532"/>
                </a:solidFill>
              </a:rPr>
              <a:t>   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12428"/>
            <a:ext cx="5063358" cy="1006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5445224"/>
            <a:ext cx="1331491" cy="1296304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853096"/>
            <a:ext cx="2166715" cy="1440000"/>
          </a:xfrm>
          <a:prstGeom prst="rect">
            <a:avLst/>
          </a:prstGeom>
          <a:noFill/>
          <a:ln w="57150">
            <a:solidFill>
              <a:srgbClr val="A81220"/>
            </a:solidFill>
            <a:miter lim="800000"/>
            <a:headEnd/>
            <a:tailEnd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518" y="3933056"/>
            <a:ext cx="2174241" cy="1440000"/>
          </a:xfrm>
          <a:prstGeom prst="rect">
            <a:avLst/>
          </a:prstGeom>
          <a:noFill/>
          <a:ln w="57150">
            <a:solidFill>
              <a:srgbClr val="A81220"/>
            </a:solidFill>
            <a:miter lim="800000"/>
            <a:headEnd/>
            <a:tailEnd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ok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26" y="5102462"/>
            <a:ext cx="2173162" cy="1440000"/>
          </a:xfrm>
          <a:prstGeom prst="rect">
            <a:avLst/>
          </a:prstGeom>
          <a:noFill/>
          <a:ln w="57150">
            <a:solidFill>
              <a:srgbClr val="A81220"/>
            </a:solidFill>
            <a:miter lim="800000"/>
            <a:headEnd/>
            <a:tailEnd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42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07368" y="1105124"/>
            <a:ext cx="1144927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80000"/>
              <a:defRPr/>
            </a:pPr>
            <a:r>
              <a:rPr lang="en-GB" altLang="sk-SK" sz="2200" b="1" dirty="0" smtClean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G</a:t>
            </a:r>
            <a:r>
              <a:rPr lang="en-GB" altLang="sk-SK" sz="2200" b="1" dirty="0" smtClean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ood teaching and learning is rewarded</a:t>
            </a:r>
          </a:p>
          <a:p>
            <a:pPr marL="444500" indent="-444500"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n-GB" altLang="sk-SK" sz="2200" b="1" dirty="0" smtClean="0">
                <a:solidFill>
                  <a:srgbClr val="C92532"/>
                </a:solidFill>
                <a:latin typeface="Myriad Pro" panose="020B0503030403020204" pitchFamily="34" charset="0"/>
              </a:rPr>
              <a:t>Regular rector’s prices - best students at the University</a:t>
            </a:r>
          </a:p>
          <a:p>
            <a:pPr marL="2333625" indent="-444500"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n-GB" altLang="sk-SK" sz="2200" b="1" dirty="0" smtClean="0">
                <a:solidFill>
                  <a:srgbClr val="C92532"/>
                </a:solidFill>
                <a:latin typeface="Myriad Pro" panose="020B0503030403020204" pitchFamily="34" charset="0"/>
              </a:rPr>
              <a:t>Regular dean’s prices - best students at the Faculty</a:t>
            </a:r>
          </a:p>
          <a:p>
            <a:pPr marL="4486275" indent="-444500"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n-GB" altLang="sk-SK" sz="2200" b="1" dirty="0" smtClean="0">
                <a:solidFill>
                  <a:srgbClr val="C92532"/>
                </a:solidFill>
                <a:latin typeface="Myriad Pro" panose="020B0503030403020204" pitchFamily="34" charset="0"/>
              </a:rPr>
              <a:t>Support </a:t>
            </a:r>
            <a:r>
              <a:rPr lang="en-GB" altLang="sk-SK" sz="2200" b="1" dirty="0" smtClean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(financial, personal and technological) </a:t>
            </a:r>
            <a:r>
              <a:rPr lang="en-GB" altLang="sk-SK" sz="2200" b="1" dirty="0" smtClean="0">
                <a:solidFill>
                  <a:srgbClr val="C92532"/>
                </a:solidFill>
                <a:latin typeface="Myriad Pro" panose="020B0503030403020204" pitchFamily="34" charset="0"/>
              </a:rPr>
              <a:t>of the best students’ research works, including student grant scheme, students’ mobility …</a:t>
            </a:r>
            <a:endParaRPr lang="en-GB" altLang="sk-SK" sz="2400" b="1" dirty="0">
              <a:solidFill>
                <a:srgbClr val="C92532"/>
              </a:solidFill>
              <a:latin typeface="Myriad Pro" panose="020B0503030403020204" pitchFamily="34" charset="0"/>
            </a:endParaRPr>
          </a:p>
        </p:txBody>
      </p:sp>
      <p:sp>
        <p:nvSpPr>
          <p:cNvPr id="16388" name="Obdĺžnik 3"/>
          <p:cNvSpPr>
            <a:spLocks noChangeArrowheads="1"/>
          </p:cNvSpPr>
          <p:nvPr/>
        </p:nvSpPr>
        <p:spPr bwMode="auto">
          <a:xfrm>
            <a:off x="5708650" y="3259139"/>
            <a:ext cx="954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k-SK" altLang="sk-SK" sz="1600">
                <a:solidFill>
                  <a:srgbClr val="C92532"/>
                </a:solidFill>
              </a:rPr>
              <a:t>               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49" y="2838732"/>
            <a:ext cx="3711852" cy="2462475"/>
          </a:xfrm>
          <a:prstGeom prst="rect">
            <a:avLst/>
          </a:prstGeom>
          <a:noFill/>
          <a:ln w="57150">
            <a:solidFill>
              <a:srgbClr val="A81220"/>
            </a:solidFill>
            <a:miter lim="800000"/>
            <a:headEnd/>
            <a:tailEnd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4151614"/>
            <a:ext cx="4644533" cy="2272603"/>
          </a:xfrm>
          <a:prstGeom prst="rect">
            <a:avLst/>
          </a:prstGeom>
          <a:noFill/>
          <a:ln w="57150">
            <a:solidFill>
              <a:srgbClr val="A81220"/>
            </a:solidFill>
            <a:miter lim="800000"/>
            <a:headEnd/>
            <a:tailEnd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12428"/>
            <a:ext cx="5063358" cy="100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83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07368" y="1105125"/>
            <a:ext cx="1144927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80000"/>
              <a:defRPr/>
            </a:pPr>
            <a:r>
              <a:rPr lang="en-GB" altLang="sk-SK" sz="2200" b="1" dirty="0" smtClean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Teaching medicine and health care</a:t>
            </a:r>
          </a:p>
          <a:p>
            <a:pPr marL="444500" indent="-444500"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n-GB" altLang="sk-SK" sz="2200" b="1" dirty="0" smtClean="0">
                <a:solidFill>
                  <a:srgbClr val="C92532"/>
                </a:solidFill>
                <a:latin typeface="Myriad Pro" panose="020B0503030403020204" pitchFamily="34" charset="0"/>
              </a:rPr>
              <a:t>Currently, all the bachelor, master and doctoral study forms are realized directly in clinical conditions thanks to the intensive cooperation with 12 hospitals and health care institutions acting in the city.</a:t>
            </a:r>
            <a:endParaRPr lang="en-GB" altLang="sk-SK" sz="2400" b="1" dirty="0">
              <a:solidFill>
                <a:srgbClr val="C92532"/>
              </a:solidFill>
              <a:latin typeface="Myriad Pro" panose="020B0503030403020204" pitchFamily="34" charset="0"/>
            </a:endParaRPr>
          </a:p>
        </p:txBody>
      </p:sp>
      <p:sp>
        <p:nvSpPr>
          <p:cNvPr id="16388" name="Obdĺžnik 3"/>
          <p:cNvSpPr>
            <a:spLocks noChangeArrowheads="1"/>
          </p:cNvSpPr>
          <p:nvPr/>
        </p:nvSpPr>
        <p:spPr bwMode="auto">
          <a:xfrm>
            <a:off x="5708650" y="3259139"/>
            <a:ext cx="954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k-SK" altLang="sk-SK" sz="1600">
                <a:solidFill>
                  <a:srgbClr val="C92532"/>
                </a:solidFill>
              </a:rPr>
              <a:t>               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05" y="2996952"/>
            <a:ext cx="3174251" cy="2110297"/>
          </a:xfrm>
          <a:prstGeom prst="rect">
            <a:avLst/>
          </a:prstGeom>
          <a:noFill/>
          <a:ln w="57150">
            <a:solidFill>
              <a:srgbClr val="A81220"/>
            </a:solidFill>
            <a:miter lim="800000"/>
            <a:headEnd/>
            <a:tailEnd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788" y="4343039"/>
            <a:ext cx="3204426" cy="2110297"/>
          </a:xfrm>
          <a:prstGeom prst="rect">
            <a:avLst/>
          </a:prstGeom>
          <a:noFill/>
          <a:ln w="57150">
            <a:solidFill>
              <a:srgbClr val="A81220"/>
            </a:solidFill>
            <a:miter lim="800000"/>
            <a:headEnd/>
            <a:tailEnd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378" y="3478943"/>
            <a:ext cx="3184657" cy="2110297"/>
          </a:xfrm>
          <a:prstGeom prst="rect">
            <a:avLst/>
          </a:prstGeom>
          <a:noFill/>
          <a:ln w="57150">
            <a:solidFill>
              <a:srgbClr val="A81220"/>
            </a:solidFill>
            <a:miter lim="800000"/>
            <a:headEnd/>
            <a:tailEnd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12428"/>
            <a:ext cx="5063358" cy="100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95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07368" y="1105124"/>
            <a:ext cx="1144927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80000"/>
              <a:defRPr/>
            </a:pPr>
            <a:r>
              <a:rPr lang="sk-SK" altLang="sk-SK" sz="2200" b="1" dirty="0" smtClean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Best </a:t>
            </a:r>
            <a:r>
              <a:rPr lang="en-US" altLang="sk-SK" sz="2200" b="1" dirty="0" smtClean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didactic training</a:t>
            </a:r>
            <a:r>
              <a:rPr lang="sk-SK" altLang="sk-SK" sz="2200" b="1" dirty="0" smtClean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s</a:t>
            </a:r>
            <a:endParaRPr lang="en-US" altLang="sk-SK" sz="2200" b="1" dirty="0">
              <a:solidFill>
                <a:schemeClr val="accent4">
                  <a:lumMod val="10000"/>
                </a:schemeClr>
              </a:solidFill>
              <a:latin typeface="Myriad Pro" panose="020B0503030403020204" pitchFamily="34" charset="0"/>
            </a:endParaRPr>
          </a:p>
          <a:p>
            <a:pPr marL="444500" indent="-444500"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altLang="sk-SK" sz="2200" b="1" dirty="0" smtClean="0">
                <a:solidFill>
                  <a:srgbClr val="C92532"/>
                </a:solidFill>
                <a:latin typeface="Myriad Pro" panose="020B0503030403020204" pitchFamily="34" charset="0"/>
              </a:rPr>
              <a:t>Definitely</a:t>
            </a:r>
            <a:r>
              <a:rPr lang="sk-SK" altLang="sk-SK" sz="2200" b="1" dirty="0" smtClean="0">
                <a:solidFill>
                  <a:srgbClr val="C92532"/>
                </a:solidFill>
                <a:latin typeface="Myriad Pro" panose="020B0503030403020204" pitchFamily="34" charset="0"/>
              </a:rPr>
              <a:t>,</a:t>
            </a:r>
            <a:r>
              <a:rPr lang="en-US" altLang="sk-SK" sz="2200" b="1" dirty="0" smtClean="0">
                <a:solidFill>
                  <a:srgbClr val="C92532"/>
                </a:solidFill>
                <a:latin typeface="Myriad Pro" panose="020B0503030403020204" pitchFamily="34" charset="0"/>
              </a:rPr>
              <a:t> </a:t>
            </a:r>
            <a:r>
              <a:rPr lang="en-US" altLang="sk-SK" sz="2200" b="1" dirty="0">
                <a:solidFill>
                  <a:srgbClr val="C92532"/>
                </a:solidFill>
                <a:latin typeface="Myriad Pro" panose="020B0503030403020204" pitchFamily="34" charset="0"/>
              </a:rPr>
              <a:t>well balanced combination of theory and clinical praxis supported by modern multimedia and simulation tools with emphasis on student centered approach.</a:t>
            </a:r>
          </a:p>
          <a:p>
            <a:pPr marL="4124325" indent="-180975"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80000"/>
              <a:defRPr/>
            </a:pPr>
            <a:r>
              <a:rPr lang="en-US" altLang="sk-SK" sz="2000" b="1" dirty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-  bed-side teaching</a:t>
            </a:r>
          </a:p>
          <a:p>
            <a:pPr marL="4124325" indent="-180975"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80000"/>
              <a:defRPr/>
            </a:pPr>
            <a:r>
              <a:rPr lang="en-US" altLang="sk-SK" sz="2000" b="1" dirty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-  possibilities to join research teams during study</a:t>
            </a:r>
            <a:r>
              <a:rPr lang="en-US" altLang="sk-SK" sz="2200" b="1" dirty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  </a:t>
            </a:r>
            <a:endParaRPr lang="sk-SK" altLang="sk-SK" sz="2200" b="1" dirty="0" err="1">
              <a:solidFill>
                <a:schemeClr val="accent4">
                  <a:lumMod val="10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987554"/>
            <a:ext cx="3134127" cy="2079538"/>
          </a:xfrm>
          <a:prstGeom prst="rect">
            <a:avLst/>
          </a:prstGeom>
          <a:noFill/>
          <a:ln w="57150">
            <a:solidFill>
              <a:srgbClr val="A81220"/>
            </a:solidFill>
            <a:miter lim="800000"/>
            <a:headEnd/>
            <a:tailEnd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604" y="3933056"/>
            <a:ext cx="3120253" cy="2079538"/>
          </a:xfrm>
          <a:prstGeom prst="rect">
            <a:avLst/>
          </a:prstGeom>
          <a:noFill/>
          <a:ln w="57150">
            <a:solidFill>
              <a:srgbClr val="A81220"/>
            </a:solidFill>
            <a:miter lim="800000"/>
            <a:headEnd/>
            <a:tailEnd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4216329"/>
            <a:ext cx="3121005" cy="2079538"/>
          </a:xfrm>
          <a:prstGeom prst="rect">
            <a:avLst/>
          </a:prstGeom>
          <a:noFill/>
          <a:ln w="57150">
            <a:solidFill>
              <a:srgbClr val="A81220"/>
            </a:solidFill>
            <a:miter lim="800000"/>
            <a:headEnd/>
            <a:tailEnd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648" y="4499602"/>
            <a:ext cx="3159115" cy="2079538"/>
          </a:xfrm>
          <a:prstGeom prst="rect">
            <a:avLst/>
          </a:prstGeom>
          <a:noFill/>
          <a:ln w="57150">
            <a:solidFill>
              <a:srgbClr val="A81220"/>
            </a:solidFill>
            <a:miter lim="800000"/>
            <a:headEnd/>
            <a:tailEnd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12428"/>
            <a:ext cx="5063358" cy="100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93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07368" y="1105124"/>
            <a:ext cx="11449271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80000"/>
              <a:defRPr/>
            </a:pPr>
            <a:r>
              <a:rPr lang="en-US" altLang="sk-SK" sz="2200" b="1" dirty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Students life:</a:t>
            </a:r>
          </a:p>
          <a:p>
            <a:pPr marL="444500" indent="-444500"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altLang="sk-SK" sz="2200" b="1" dirty="0" smtClean="0">
                <a:solidFill>
                  <a:srgbClr val="C92532"/>
                </a:solidFill>
                <a:latin typeface="Myriad Pro" panose="020B0503030403020204" pitchFamily="34" charset="0"/>
              </a:rPr>
              <a:t>SMMK</a:t>
            </a:r>
            <a:r>
              <a:rPr lang="sk-SK" altLang="sk-SK" sz="2200" b="1" dirty="0">
                <a:solidFill>
                  <a:srgbClr val="C92532"/>
                </a:solidFill>
                <a:latin typeface="Myriad Pro" panose="020B0503030403020204" pitchFamily="34" charset="0"/>
              </a:rPr>
              <a:t>, </a:t>
            </a:r>
            <a:r>
              <a:rPr lang="sk-SK" altLang="sk-SK" sz="2200" b="1" dirty="0" smtClean="0">
                <a:solidFill>
                  <a:srgbClr val="0070C0"/>
                </a:solidFill>
                <a:latin typeface="Myriad Pro" panose="020B0503030403020204" pitchFamily="34" charset="0"/>
              </a:rPr>
              <a:t>http://www.spolokmedikovke.sk</a:t>
            </a:r>
            <a:endParaRPr lang="en-US" altLang="sk-SK" sz="2200" b="1" dirty="0">
              <a:solidFill>
                <a:srgbClr val="0070C0"/>
              </a:solidFill>
              <a:latin typeface="Myriad Pro" panose="020B0503030403020204" pitchFamily="34" charset="0"/>
            </a:endParaRPr>
          </a:p>
          <a:p>
            <a:pPr marL="444500" indent="-444500"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altLang="sk-SK" sz="2200" b="1" dirty="0" smtClean="0">
                <a:solidFill>
                  <a:srgbClr val="C92532"/>
                </a:solidFill>
                <a:latin typeface="Myriad Pro" panose="020B0503030403020204" pitchFamily="34" charset="0"/>
              </a:rPr>
              <a:t>SSSZL</a:t>
            </a:r>
            <a:r>
              <a:rPr lang="sk-SK" altLang="sk-SK" sz="2200" b="1" dirty="0">
                <a:solidFill>
                  <a:srgbClr val="C92532"/>
                </a:solidFill>
                <a:latin typeface="Myriad Pro" panose="020B0503030403020204" pitchFamily="34" charset="0"/>
              </a:rPr>
              <a:t>, </a:t>
            </a:r>
            <a:r>
              <a:rPr lang="sk-SK" altLang="sk-SK" sz="2200" b="1" dirty="0">
                <a:solidFill>
                  <a:srgbClr val="0070C0"/>
                </a:solidFill>
                <a:latin typeface="Myriad Pro" panose="020B0503030403020204" pitchFamily="34" charset="0"/>
              </a:rPr>
              <a:t>https://ssszl.sk</a:t>
            </a:r>
            <a:endParaRPr lang="en-US" altLang="sk-SK" sz="2200" b="1" dirty="0">
              <a:solidFill>
                <a:srgbClr val="0070C0"/>
              </a:solidFill>
              <a:latin typeface="Myriad Pro" panose="020B0503030403020204" pitchFamily="34" charset="0"/>
            </a:endParaRPr>
          </a:p>
          <a:p>
            <a:pPr marL="444500" indent="-444500"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80000"/>
              <a:buFont typeface="Wingdings" panose="05000000000000000000" pitchFamily="2" charset="2"/>
              <a:buChar char="q"/>
              <a:defRPr/>
            </a:pPr>
            <a:endParaRPr lang="en-US" altLang="sk-SK" sz="2200" b="1" dirty="0">
              <a:solidFill>
                <a:srgbClr val="C92532"/>
              </a:solidFill>
              <a:latin typeface="Myriad Pro" panose="020B0503030403020204" pitchFamily="34" charset="0"/>
            </a:endParaRPr>
          </a:p>
          <a:p>
            <a:pPr marL="444500" indent="-444500"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80000"/>
              <a:buFont typeface="Wingdings" panose="05000000000000000000" pitchFamily="2" charset="2"/>
              <a:buChar char="q"/>
              <a:defRPr/>
            </a:pPr>
            <a:endParaRPr lang="en-US" altLang="sk-SK" sz="2200" b="1" dirty="0">
              <a:solidFill>
                <a:srgbClr val="C92532"/>
              </a:solidFill>
              <a:latin typeface="Myriad Pro" panose="020B0503030403020204" pitchFamily="34" charset="0"/>
            </a:endParaRPr>
          </a:p>
          <a:p>
            <a:pPr marL="444500" indent="-444500"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80000"/>
              <a:buFont typeface="Wingdings" panose="05000000000000000000" pitchFamily="2" charset="2"/>
              <a:buChar char="q"/>
              <a:defRPr/>
            </a:pPr>
            <a:endParaRPr lang="en-US" altLang="sk-SK" sz="2200" b="1" dirty="0">
              <a:solidFill>
                <a:srgbClr val="C92532"/>
              </a:solidFill>
              <a:latin typeface="Myriad Pro" panose="020B0503030403020204" pitchFamily="34" charset="0"/>
            </a:endParaRPr>
          </a:p>
          <a:p>
            <a:pPr marL="444500" indent="-444500"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80000"/>
              <a:buFont typeface="Wingdings" panose="05000000000000000000" pitchFamily="2" charset="2"/>
              <a:buChar char="q"/>
              <a:defRPr/>
            </a:pPr>
            <a:endParaRPr lang="en-US" altLang="sk-SK" sz="2200" b="1" dirty="0">
              <a:solidFill>
                <a:srgbClr val="C92532"/>
              </a:solidFill>
              <a:latin typeface="Myriad Pro" panose="020B0503030403020204" pitchFamily="34" charset="0"/>
            </a:endParaRPr>
          </a:p>
          <a:p>
            <a:pPr marL="444500" indent="-444500"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80000"/>
              <a:buFont typeface="Wingdings" panose="05000000000000000000" pitchFamily="2" charset="2"/>
              <a:buChar char="q"/>
              <a:defRPr/>
            </a:pPr>
            <a:endParaRPr lang="en-US" altLang="sk-SK" sz="2200" b="1" dirty="0">
              <a:solidFill>
                <a:srgbClr val="C92532"/>
              </a:solidFill>
              <a:latin typeface="Myriad Pro" panose="020B0503030403020204" pitchFamily="34" charset="0"/>
            </a:endParaRPr>
          </a:p>
          <a:p>
            <a:pPr marL="444500" indent="-444500"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80000"/>
              <a:buFont typeface="Wingdings" panose="05000000000000000000" pitchFamily="2" charset="2"/>
              <a:buChar char="q"/>
              <a:defRPr/>
            </a:pPr>
            <a:endParaRPr lang="en-US" altLang="sk-SK" sz="2200" b="1" dirty="0">
              <a:solidFill>
                <a:srgbClr val="C92532"/>
              </a:solidFill>
              <a:latin typeface="Myriad Pro" panose="020B0503030403020204" pitchFamily="34" charset="0"/>
            </a:endParaRPr>
          </a:p>
          <a:p>
            <a:pPr marL="444500" indent="-444500"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80000"/>
              <a:buFont typeface="Wingdings" panose="05000000000000000000" pitchFamily="2" charset="2"/>
              <a:buChar char="q"/>
              <a:defRPr/>
            </a:pPr>
            <a:endParaRPr lang="en-US" altLang="sk-SK" sz="2200" b="1" dirty="0">
              <a:solidFill>
                <a:srgbClr val="C92532"/>
              </a:solidFill>
              <a:latin typeface="Myriad Pro" panose="020B0503030403020204" pitchFamily="34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1350612"/>
            <a:ext cx="4536504" cy="3024968"/>
          </a:xfrm>
          <a:prstGeom prst="rect">
            <a:avLst/>
          </a:prstGeom>
          <a:noFill/>
          <a:ln w="57150">
            <a:solidFill>
              <a:srgbClr val="A81220"/>
            </a:solidFill>
            <a:miter lim="800000"/>
            <a:headEnd/>
            <a:tailEnd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50" y="2863096"/>
            <a:ext cx="5009948" cy="3374216"/>
          </a:xfrm>
          <a:prstGeom prst="rect">
            <a:avLst/>
          </a:prstGeom>
          <a:noFill/>
          <a:ln w="57150">
            <a:solidFill>
              <a:srgbClr val="A81220"/>
            </a:solidFill>
            <a:miter lim="800000"/>
            <a:headEnd/>
            <a:tailEnd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12428"/>
            <a:ext cx="5063358" cy="100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41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07368" y="1105124"/>
            <a:ext cx="11449271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80000"/>
              <a:defRPr/>
            </a:pPr>
            <a:r>
              <a:rPr lang="en-US" altLang="sk-SK" sz="2200" b="1" dirty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</a:rPr>
              <a:t>More information:</a:t>
            </a:r>
            <a:endParaRPr lang="en-US" altLang="sk-SK" sz="2200" b="1" dirty="0">
              <a:solidFill>
                <a:srgbClr val="C92532"/>
              </a:solidFill>
              <a:latin typeface="Myriad Pro" panose="020B0503030403020204" pitchFamily="34" charset="0"/>
            </a:endParaRPr>
          </a:p>
          <a:p>
            <a:pPr marL="444500" indent="-444500"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sk-SK" altLang="sk-SK" sz="2200" b="1" dirty="0" smtClean="0">
                <a:solidFill>
                  <a:srgbClr val="0070C0"/>
                </a:solidFill>
                <a:latin typeface="Myriad Pro" panose="020B0503030403020204" pitchFamily="34" charset="0"/>
              </a:rPr>
              <a:t>www.</a:t>
            </a:r>
            <a:r>
              <a:rPr lang="en-US" altLang="sk-SK" sz="2200" b="1" dirty="0" smtClean="0">
                <a:solidFill>
                  <a:srgbClr val="0070C0"/>
                </a:solidFill>
                <a:latin typeface="Myriad Pro" panose="020B0503030403020204" pitchFamily="34" charset="0"/>
              </a:rPr>
              <a:t>medic.upjs.sk</a:t>
            </a:r>
            <a:endParaRPr lang="en-US" altLang="sk-SK" sz="2200" b="1" dirty="0">
              <a:solidFill>
                <a:srgbClr val="0070C0"/>
              </a:solidFill>
              <a:latin typeface="Myriad Pro" panose="020B0503030403020204" pitchFamily="34" charset="0"/>
            </a:endParaRPr>
          </a:p>
          <a:p>
            <a:pPr marL="444500" indent="-444500"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80000"/>
              <a:buFont typeface="Wingdings" panose="05000000000000000000" pitchFamily="2" charset="2"/>
              <a:buChar char="q"/>
              <a:defRPr/>
            </a:pPr>
            <a:endParaRPr lang="en-US" altLang="sk-SK" sz="2200" b="1" dirty="0">
              <a:solidFill>
                <a:srgbClr val="C92532"/>
              </a:solidFill>
              <a:latin typeface="Myriad Pro" panose="020B0503030403020204" pitchFamily="34" charset="0"/>
            </a:endParaRPr>
          </a:p>
          <a:p>
            <a:pPr marL="444500" indent="-444500"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80000"/>
              <a:buFont typeface="Wingdings" panose="05000000000000000000" pitchFamily="2" charset="2"/>
              <a:buChar char="q"/>
              <a:defRPr/>
            </a:pPr>
            <a:endParaRPr lang="en-US" altLang="sk-SK" sz="2200" b="1" dirty="0">
              <a:solidFill>
                <a:srgbClr val="C92532"/>
              </a:solidFill>
              <a:latin typeface="Myriad Pro" panose="020B0503030403020204" pitchFamily="34" charset="0"/>
            </a:endParaRPr>
          </a:p>
          <a:p>
            <a:pPr marL="444500" indent="-444500"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80000"/>
              <a:buFont typeface="Wingdings" panose="05000000000000000000" pitchFamily="2" charset="2"/>
              <a:buChar char="q"/>
              <a:defRPr/>
            </a:pPr>
            <a:endParaRPr lang="en-US" altLang="sk-SK" sz="2200" b="1" dirty="0">
              <a:solidFill>
                <a:srgbClr val="C92532"/>
              </a:solidFill>
              <a:latin typeface="Myriad Pro" panose="020B0503030403020204" pitchFamily="34" charset="0"/>
            </a:endParaRPr>
          </a:p>
          <a:p>
            <a:pPr marL="444500" indent="-444500"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80000"/>
              <a:buFont typeface="Wingdings" panose="05000000000000000000" pitchFamily="2" charset="2"/>
              <a:buChar char="q"/>
              <a:defRPr/>
            </a:pPr>
            <a:endParaRPr lang="en-US" altLang="sk-SK" sz="2200" b="1" dirty="0">
              <a:solidFill>
                <a:srgbClr val="C92532"/>
              </a:solidFill>
              <a:latin typeface="Myriad Pro" panose="020B0503030403020204" pitchFamily="34" charset="0"/>
            </a:endParaRPr>
          </a:p>
          <a:p>
            <a:pPr marL="444500" indent="-444500"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80000"/>
              <a:buFont typeface="Wingdings" panose="05000000000000000000" pitchFamily="2" charset="2"/>
              <a:buChar char="q"/>
              <a:defRPr/>
            </a:pPr>
            <a:endParaRPr lang="en-US" altLang="sk-SK" sz="2200" b="1" dirty="0">
              <a:solidFill>
                <a:srgbClr val="C92532"/>
              </a:solidFill>
              <a:latin typeface="Myriad Pro" panose="020B0503030403020204" pitchFamily="34" charset="0"/>
            </a:endParaRPr>
          </a:p>
          <a:p>
            <a:pPr marL="444500" indent="-444500"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80000"/>
              <a:buFont typeface="Wingdings" panose="05000000000000000000" pitchFamily="2" charset="2"/>
              <a:buChar char="q"/>
              <a:defRPr/>
            </a:pPr>
            <a:endParaRPr lang="en-US" altLang="sk-SK" sz="2200" b="1" dirty="0">
              <a:solidFill>
                <a:srgbClr val="C92532"/>
              </a:solidFill>
              <a:latin typeface="Myriad Pro" panose="020B0503030403020204" pitchFamily="34" charset="0"/>
            </a:endParaRPr>
          </a:p>
          <a:p>
            <a:pPr marL="444500" indent="-444500"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80000"/>
              <a:buFont typeface="Wingdings" panose="05000000000000000000" pitchFamily="2" charset="2"/>
              <a:buChar char="q"/>
              <a:defRPr/>
            </a:pPr>
            <a:endParaRPr lang="en-US" altLang="sk-SK" sz="2200" b="1" dirty="0">
              <a:solidFill>
                <a:srgbClr val="C92532"/>
              </a:solidFill>
              <a:latin typeface="Myriad Pro" panose="020B0503030403020204" pitchFamily="34" charset="0"/>
            </a:endParaRPr>
          </a:p>
          <a:p>
            <a:pPr marL="444500" indent="-444500"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80000"/>
              <a:buFont typeface="Wingdings" panose="05000000000000000000" pitchFamily="2" charset="2"/>
              <a:buChar char="q"/>
              <a:defRPr/>
            </a:pPr>
            <a:endParaRPr lang="en-US" altLang="sk-SK" sz="2200" b="1" dirty="0">
              <a:solidFill>
                <a:srgbClr val="C92532"/>
              </a:solidFill>
              <a:latin typeface="Myriad Pro" panose="020B0503030403020204" pitchFamily="34" charset="0"/>
            </a:endParaRPr>
          </a:p>
          <a:p>
            <a:pPr marL="444500" indent="-444500" algn="r"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altLang="sk-SK" sz="2200" b="1" dirty="0">
                <a:solidFill>
                  <a:srgbClr val="C92532"/>
                </a:solidFill>
                <a:latin typeface="Myriad Pro" panose="020B0503030403020204" pitchFamily="34" charset="0"/>
              </a:rPr>
              <a:t>Thanks for your attention.</a:t>
            </a:r>
            <a:endParaRPr lang="sk-SK" altLang="sk-SK" sz="2200" b="1" dirty="0" err="1">
              <a:solidFill>
                <a:schemeClr val="accent4">
                  <a:lumMod val="10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117" y="1700808"/>
            <a:ext cx="5355379" cy="3548971"/>
          </a:xfrm>
          <a:prstGeom prst="rect">
            <a:avLst/>
          </a:prstGeom>
          <a:noFill/>
          <a:ln w="57150">
            <a:solidFill>
              <a:srgbClr val="A81220"/>
            </a:solidFill>
            <a:miter lim="800000"/>
            <a:headEnd/>
            <a:tailEnd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69" y="3196666"/>
            <a:ext cx="4482220" cy="2968743"/>
          </a:xfrm>
          <a:prstGeom prst="rect">
            <a:avLst/>
          </a:prstGeom>
          <a:noFill/>
          <a:ln w="57150">
            <a:solidFill>
              <a:srgbClr val="A81220"/>
            </a:solidFill>
            <a:miter lim="800000"/>
            <a:headEnd/>
            <a:tailEnd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12428"/>
            <a:ext cx="5063358" cy="100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53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vorové listy">
  <a:themeElements>
    <a:clrScheme name="Javorové listy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Javorové list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avorové listy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ové listy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ové listy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orové listy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ové listy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ové listy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ové listy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ové listy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ové listy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81C9D8A2B5534797249304FAC18792" ma:contentTypeVersion="0" ma:contentTypeDescription="Create a new document." ma:contentTypeScope="" ma:versionID="d9cf9377d914b01b94bedab51b76471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D45F78D-48DD-4734-AB9B-D8A80F997D77}"/>
</file>

<file path=customXml/itemProps2.xml><?xml version="1.0" encoding="utf-8"?>
<ds:datastoreItem xmlns:ds="http://schemas.openxmlformats.org/officeDocument/2006/customXml" ds:itemID="{90529D21-2EB3-4670-BC8A-19CB13A4FDD6}"/>
</file>

<file path=customXml/itemProps3.xml><?xml version="1.0" encoding="utf-8"?>
<ds:datastoreItem xmlns:ds="http://schemas.openxmlformats.org/officeDocument/2006/customXml" ds:itemID="{4D4AA5C5-C31F-45A0-85E1-3E81AC358949}"/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4392</TotalTime>
  <Words>377</Words>
  <Application>Microsoft Office PowerPoint</Application>
  <PresentationFormat>Widescreen</PresentationFormat>
  <Paragraphs>76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Aharoni</vt:lpstr>
      <vt:lpstr>Arial</vt:lpstr>
      <vt:lpstr>Myriad Pro</vt:lpstr>
      <vt:lpstr>Times New Roman</vt:lpstr>
      <vt:lpstr>Verdana</vt:lpstr>
      <vt:lpstr>Wingdings</vt:lpstr>
      <vt:lpstr>Javorové listy</vt:lpstr>
      <vt:lpstr>MediTec – 1st Coordination Meeting  22nd - 24th February 2018 Amman, Jordan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LF UPJS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 of medicine</dc:title>
  <dc:creator>j</dc:creator>
  <cp:lastModifiedBy>j</cp:lastModifiedBy>
  <cp:revision>1131</cp:revision>
  <cp:lastPrinted>2014-10-07T09:09:23Z</cp:lastPrinted>
  <dcterms:created xsi:type="dcterms:W3CDTF">2008-11-05T11:01:36Z</dcterms:created>
  <dcterms:modified xsi:type="dcterms:W3CDTF">2018-02-20T08:54:27Z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0x010100DE81C9D8A2B5534797249304FAC18792</vt:lpwstr>
  </property>
</Properties>
</file>